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7" r:id="rId3"/>
    <p:sldId id="287" r:id="rId4"/>
    <p:sldId id="288" r:id="rId5"/>
    <p:sldId id="278" r:id="rId6"/>
    <p:sldId id="285" r:id="rId7"/>
    <p:sldId id="284" r:id="rId8"/>
    <p:sldId id="281" r:id="rId9"/>
    <p:sldId id="283" r:id="rId10"/>
    <p:sldId id="286" r:id="rId11"/>
    <p:sldId id="289" r:id="rId12"/>
    <p:sldId id="290" r:id="rId13"/>
  </p:sldIdLst>
  <p:sldSz cx="12192000" cy="6858000"/>
  <p:notesSz cx="6669088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4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90EACC-E867-4CB7-A84F-9DDCA87D0699}" type="datetimeFigureOut">
              <a:rPr lang="en-GB" smtClean="0"/>
              <a:t>14/03/2018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377363"/>
            <a:ext cx="288925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5287A6-A9E2-4970-BFDD-9114334F04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263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9C2D5-735A-41FA-9E3C-1A7526F48543}" type="datetimeFigureOut">
              <a:rPr lang="en-GB" smtClean="0"/>
              <a:t>14/03/2018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3063" y="1233488"/>
            <a:ext cx="5922962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51219"/>
            <a:ext cx="533527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481E2-F4D3-49A7-A3CA-575003F418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614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481E2-F4D3-49A7-A3CA-575003F4181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881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481E2-F4D3-49A7-A3CA-575003F4181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288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481E2-F4D3-49A7-A3CA-575003F4181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652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14C8-B25E-4EE1-872B-8CCBEE220EEA}" type="datetimeFigureOut">
              <a:rPr lang="en-GB" smtClean="0"/>
              <a:t>14/03/2018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1235-8E53-4550-B6CE-2DC4A99E7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320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14C8-B25E-4EE1-872B-8CCBEE220EEA}" type="datetimeFigureOut">
              <a:rPr lang="en-GB" smtClean="0"/>
              <a:t>14/03/2018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1235-8E53-4550-B6CE-2DC4A99E7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124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14C8-B25E-4EE1-872B-8CCBEE220EEA}" type="datetimeFigureOut">
              <a:rPr lang="en-GB" smtClean="0"/>
              <a:t>14/03/2018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1235-8E53-4550-B6CE-2DC4A99E7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642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14C8-B25E-4EE1-872B-8CCBEE220EEA}" type="datetimeFigureOut">
              <a:rPr lang="en-GB" smtClean="0"/>
              <a:t>14/03/2018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1235-8E53-4550-B6CE-2DC4A99E7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81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14C8-B25E-4EE1-872B-8CCBEE220EEA}" type="datetimeFigureOut">
              <a:rPr lang="en-GB" smtClean="0"/>
              <a:t>14/03/2018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1235-8E53-4550-B6CE-2DC4A99E7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09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14C8-B25E-4EE1-872B-8CCBEE220EEA}" type="datetimeFigureOut">
              <a:rPr lang="en-GB" smtClean="0"/>
              <a:t>14/03/2018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1235-8E53-4550-B6CE-2DC4A99E7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25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14C8-B25E-4EE1-872B-8CCBEE220EEA}" type="datetimeFigureOut">
              <a:rPr lang="en-GB" smtClean="0"/>
              <a:t>14/03/2018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1235-8E53-4550-B6CE-2DC4A99E7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906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14C8-B25E-4EE1-872B-8CCBEE220EEA}" type="datetimeFigureOut">
              <a:rPr lang="en-GB" smtClean="0"/>
              <a:t>14/03/2018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1235-8E53-4550-B6CE-2DC4A99E7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851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14C8-B25E-4EE1-872B-8CCBEE220EEA}" type="datetimeFigureOut">
              <a:rPr lang="en-GB" smtClean="0"/>
              <a:t>14/03/2018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1235-8E53-4550-B6CE-2DC4A99E7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06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14C8-B25E-4EE1-872B-8CCBEE220EEA}" type="datetimeFigureOut">
              <a:rPr lang="en-GB" smtClean="0"/>
              <a:t>14/03/2018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1235-8E53-4550-B6CE-2DC4A99E7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749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214C8-B25E-4EE1-872B-8CCBEE220EEA}" type="datetimeFigureOut">
              <a:rPr lang="en-GB" smtClean="0"/>
              <a:t>14/03/2018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1235-8E53-4550-B6CE-2DC4A99E7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170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214C8-B25E-4EE1-872B-8CCBEE220EEA}" type="datetimeFigureOut">
              <a:rPr lang="en-GB" smtClean="0"/>
              <a:t>14/03/2018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A1235-8E53-4550-B6CE-2DC4A99E71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424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rtins.spridzans@rs.gov.lv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yE1Kz0e--0" TargetMode="External"/><Relationship Id="rId2" Type="http://schemas.openxmlformats.org/officeDocument/2006/relationships/hyperlink" Target="https://www.scienceofpeople.com/hand-gestur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martins.spridzans@rs.gov.lv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Suggested phrases to make effective presentations during Schengen evaluation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 err="1" smtClean="0">
                <a:hlinkClick r:id="rId2"/>
              </a:rPr>
              <a:t>m</a:t>
            </a:r>
            <a:r>
              <a:rPr lang="lv-LV" dirty="0" err="1" smtClean="0">
                <a:hlinkClick r:id="rId2"/>
              </a:rPr>
              <a:t>artins.spridzans@rs</a:t>
            </a:r>
            <a:r>
              <a:rPr lang="lv-LV" dirty="0" err="1" smtClean="0">
                <a:hlinkClick r:id="rId2"/>
              </a:rPr>
              <a:t>.gov.lv</a:t>
            </a:r>
            <a:endParaRPr lang="lv-LV" dirty="0" smtClean="0"/>
          </a:p>
          <a:p>
            <a:r>
              <a:rPr lang="lv-LV" dirty="0" smtClean="0"/>
              <a:t>+371 283 43 923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653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err="1" smtClean="0"/>
              <a:t>Additional</a:t>
            </a:r>
            <a:r>
              <a:rPr lang="lv-LV" b="1" dirty="0" smtClean="0"/>
              <a:t> </a:t>
            </a:r>
            <a:r>
              <a:rPr lang="lv-LV" b="1" dirty="0" err="1" smtClean="0"/>
              <a:t>sources</a:t>
            </a:r>
            <a:r>
              <a:rPr lang="lv-LV" b="1" dirty="0" smtClean="0"/>
              <a:t>: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586182" cy="4351338"/>
          </a:xfrm>
        </p:spPr>
        <p:txBody>
          <a:bodyPr>
            <a:normAutofit/>
          </a:bodyPr>
          <a:lstStyle/>
          <a:p>
            <a:r>
              <a:rPr lang="lv-LV" sz="3200" dirty="0" err="1" smtClean="0"/>
              <a:t>Balance</a:t>
            </a:r>
            <a:r>
              <a:rPr lang="lv-LV" sz="3200" dirty="0" smtClean="0"/>
              <a:t> </a:t>
            </a:r>
            <a:r>
              <a:rPr lang="lv-LV" sz="3200" dirty="0" err="1"/>
              <a:t>h</a:t>
            </a:r>
            <a:r>
              <a:rPr lang="lv-LV" sz="3200" dirty="0" err="1" smtClean="0"/>
              <a:t>and</a:t>
            </a:r>
            <a:r>
              <a:rPr lang="lv-LV" sz="3200" dirty="0" smtClean="0"/>
              <a:t> </a:t>
            </a:r>
            <a:r>
              <a:rPr lang="lv-LV" sz="3200" dirty="0" err="1" smtClean="0"/>
              <a:t>gestures</a:t>
            </a:r>
            <a:r>
              <a:rPr lang="lv-LV" sz="3200" dirty="0" smtClean="0"/>
              <a:t> </a:t>
            </a:r>
            <a:r>
              <a:rPr lang="lv-LV" sz="3200" dirty="0" smtClean="0">
                <a:hlinkClick r:id="rId2"/>
              </a:rPr>
              <a:t>https</a:t>
            </a:r>
            <a:r>
              <a:rPr lang="lv-LV" sz="3200" dirty="0">
                <a:hlinkClick r:id="rId2"/>
              </a:rPr>
              <a:t>://www.scienceofpeople.com/hand-gestures</a:t>
            </a:r>
            <a:r>
              <a:rPr lang="lv-LV" sz="3200" dirty="0" smtClean="0">
                <a:hlinkClick r:id="rId2"/>
              </a:rPr>
              <a:t>/</a:t>
            </a:r>
            <a:endParaRPr lang="lv-LV" sz="3200" dirty="0" smtClean="0"/>
          </a:p>
          <a:p>
            <a:r>
              <a:rPr lang="lv-LV" sz="3200" dirty="0" err="1" smtClean="0"/>
              <a:t>Bulid</a:t>
            </a:r>
            <a:r>
              <a:rPr lang="lv-LV" sz="3200" dirty="0" smtClean="0"/>
              <a:t> </a:t>
            </a:r>
            <a:r>
              <a:rPr lang="lv-LV" sz="3200" dirty="0" err="1" smtClean="0"/>
              <a:t>your</a:t>
            </a:r>
            <a:r>
              <a:rPr lang="lv-LV" sz="3200" dirty="0" smtClean="0"/>
              <a:t> </a:t>
            </a:r>
            <a:r>
              <a:rPr lang="lv-LV" sz="3200" dirty="0" err="1" smtClean="0"/>
              <a:t>confidence</a:t>
            </a:r>
            <a:r>
              <a:rPr lang="lv-LV" sz="3200" dirty="0"/>
              <a:t> </a:t>
            </a:r>
            <a:r>
              <a:rPr lang="lv-LV" sz="3200" dirty="0">
                <a:hlinkClick r:id="rId3"/>
              </a:rPr>
              <a:t>https://www.youtube.com/watch?v=NyE1Kz0e--</a:t>
            </a:r>
            <a:r>
              <a:rPr lang="lv-LV" sz="3200" dirty="0" smtClean="0">
                <a:hlinkClick r:id="rId3"/>
              </a:rPr>
              <a:t>0</a:t>
            </a:r>
            <a:r>
              <a:rPr lang="lv-LV" sz="3200" dirty="0" smtClean="0"/>
              <a:t> </a:t>
            </a:r>
            <a:endParaRPr lang="lv-LV" sz="32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6720" y="1135536"/>
            <a:ext cx="3848100" cy="551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511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Practice</a:t>
            </a:r>
            <a:r>
              <a:rPr lang="lv-LV" dirty="0"/>
              <a:t> </a:t>
            </a:r>
            <a:r>
              <a:rPr lang="lv-LV" dirty="0" err="1"/>
              <a:t>makes</a:t>
            </a:r>
            <a:r>
              <a:rPr lang="lv-LV" dirty="0"/>
              <a:t> </a:t>
            </a:r>
            <a:r>
              <a:rPr lang="lv-LV" dirty="0" err="1" smtClean="0"/>
              <a:t>perfect</a:t>
            </a:r>
            <a:r>
              <a:rPr lang="lv-LV" dirty="0" smtClean="0"/>
              <a:t>?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73" y="1690688"/>
            <a:ext cx="8334453" cy="3891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15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dirty="0" err="1" smtClean="0"/>
              <a:t>Thank</a:t>
            </a:r>
            <a:r>
              <a:rPr lang="lv-LV" dirty="0" smtClean="0"/>
              <a:t> </a:t>
            </a:r>
            <a:r>
              <a:rPr lang="lv-LV" dirty="0" err="1" smtClean="0"/>
              <a:t>you</a:t>
            </a:r>
            <a:r>
              <a:rPr lang="lv-LV" dirty="0" smtClean="0"/>
              <a:t>, </a:t>
            </a:r>
            <a:r>
              <a:rPr lang="lv-LV" dirty="0" err="1" smtClean="0"/>
              <a:t>and</a:t>
            </a:r>
            <a:r>
              <a:rPr lang="lv-LV" dirty="0" smtClean="0"/>
              <a:t> </a:t>
            </a:r>
            <a:r>
              <a:rPr lang="lv-LV" dirty="0" err="1" smtClean="0"/>
              <a:t>please</a:t>
            </a:r>
            <a:r>
              <a:rPr lang="lv-LV" dirty="0" smtClean="0"/>
              <a:t> </a:t>
            </a:r>
            <a:r>
              <a:rPr lang="lv-LV" dirty="0" err="1" smtClean="0"/>
              <a:t>don’t</a:t>
            </a:r>
            <a:r>
              <a:rPr lang="lv-LV" dirty="0" smtClean="0"/>
              <a:t> </a:t>
            </a:r>
            <a:r>
              <a:rPr lang="lv-LV" dirty="0" err="1" smtClean="0"/>
              <a:t>hesitate</a:t>
            </a:r>
            <a:r>
              <a:rPr lang="lv-LV" dirty="0" smtClean="0"/>
              <a:t> to </a:t>
            </a:r>
            <a:r>
              <a:rPr lang="lv-LV" dirty="0" err="1" smtClean="0"/>
              <a:t>ask</a:t>
            </a:r>
            <a:r>
              <a:rPr lang="lv-LV" dirty="0" smtClean="0"/>
              <a:t>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 err="1" smtClean="0">
                <a:hlinkClick r:id="rId2"/>
              </a:rPr>
              <a:t>m</a:t>
            </a:r>
            <a:r>
              <a:rPr lang="lv-LV" dirty="0" err="1" smtClean="0">
                <a:hlinkClick r:id="rId2"/>
              </a:rPr>
              <a:t>artins.spridzans@rs</a:t>
            </a:r>
            <a:r>
              <a:rPr lang="lv-LV" dirty="0" err="1" smtClean="0">
                <a:hlinkClick r:id="rId2"/>
              </a:rPr>
              <a:t>.gov.lv</a:t>
            </a:r>
            <a:endParaRPr lang="lv-LV" dirty="0" smtClean="0"/>
          </a:p>
          <a:p>
            <a:r>
              <a:rPr lang="lv-LV" dirty="0" smtClean="0"/>
              <a:t>+371 283 43 923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794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altLang="en-US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Beginni</a:t>
            </a:r>
            <a:r>
              <a:rPr lang="lv-LV" altLang="en-US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ng</a:t>
            </a:r>
            <a:r>
              <a:rPr lang="lv-LV" altLang="en-US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lv-LV" altLang="en-US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you</a:t>
            </a:r>
            <a:r>
              <a:rPr lang="lv-LV" altLang="en-US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lv-LV" altLang="en-US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have</a:t>
            </a:r>
            <a:r>
              <a:rPr lang="lv-LV" altLang="en-US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30 </a:t>
            </a:r>
            <a:r>
              <a:rPr lang="lv-LV" altLang="en-US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seconds</a:t>
            </a:r>
            <a:r>
              <a:rPr lang="lv-LV" altLang="en-US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to </a:t>
            </a:r>
            <a:r>
              <a:rPr lang="lv-LV" altLang="en-US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make</a:t>
            </a:r>
            <a:r>
              <a:rPr lang="lv-LV" altLang="en-US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lv-LV" altLang="en-US" b="1" dirty="0" smtClean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a «</a:t>
            </a:r>
            <a:r>
              <a:rPr lang="lv-LV" altLang="en-US" b="1" dirty="0" err="1" smtClean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positive</a:t>
            </a:r>
            <a:r>
              <a:rPr lang="lv-LV" altLang="en-US" b="1" dirty="0" smtClean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» first </a:t>
            </a:r>
            <a:r>
              <a:rPr lang="lv-LV" altLang="en-US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impression</a:t>
            </a:r>
            <a:r>
              <a:rPr lang="lv-LV" altLang="en-US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43" y="2218812"/>
            <a:ext cx="3543300" cy="3095625"/>
          </a:xfrm>
          <a:prstGeom prst="rect">
            <a:avLst/>
          </a:prstGeom>
        </p:spPr>
      </p:pic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343702" y="582413"/>
            <a:ext cx="8543498" cy="6986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en-US" sz="3200" dirty="0"/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lv-LV" sz="3200" dirty="0" smtClean="0"/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lv-LV" sz="3200" dirty="0"/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GB" sz="3200" dirty="0" smtClean="0"/>
              <a:t>Good </a:t>
            </a:r>
            <a:r>
              <a:rPr lang="en-GB" sz="3200" dirty="0" smtClean="0"/>
              <a:t>morning</a:t>
            </a:r>
            <a:r>
              <a:rPr lang="lv-LV" sz="3200" dirty="0" smtClean="0"/>
              <a:t> </a:t>
            </a:r>
            <a:r>
              <a:rPr lang="en-GB" sz="3200" dirty="0" smtClean="0"/>
              <a:t>ladies </a:t>
            </a:r>
            <a:r>
              <a:rPr lang="en-GB" sz="3200" dirty="0"/>
              <a:t>and gentlemen. My name is </a:t>
            </a:r>
            <a:r>
              <a:rPr lang="lv-LV" sz="3200" dirty="0" smtClean="0"/>
              <a:t>.....</a:t>
            </a:r>
            <a:r>
              <a:rPr lang="en-GB" sz="3200" dirty="0" smtClean="0"/>
              <a:t> </a:t>
            </a:r>
            <a:r>
              <a:rPr lang="lv-LV" sz="3200" dirty="0" smtClean="0"/>
              <a:t> </a:t>
            </a:r>
            <a:r>
              <a:rPr lang="en-GB" sz="3200" dirty="0" smtClean="0"/>
              <a:t>and </a:t>
            </a:r>
            <a:r>
              <a:rPr lang="en-GB" sz="3200" dirty="0"/>
              <a:t>I am </a:t>
            </a:r>
            <a:r>
              <a:rPr lang="en-GB" sz="3200" b="1" dirty="0"/>
              <a:t>delighted to </a:t>
            </a:r>
            <a:r>
              <a:rPr lang="en-GB" sz="3200" dirty="0"/>
              <a:t>be here today </a:t>
            </a:r>
            <a:r>
              <a:rPr lang="lv-LV" sz="3200" dirty="0" err="1" smtClean="0"/>
              <a:t>and</a:t>
            </a:r>
            <a:r>
              <a:rPr lang="lv-LV" sz="3200" dirty="0" smtClean="0"/>
              <a:t> </a:t>
            </a:r>
            <a:r>
              <a:rPr lang="lv-LV" sz="3200" dirty="0" err="1" smtClean="0"/>
              <a:t>present</a:t>
            </a:r>
            <a:r>
              <a:rPr lang="lv-LV" sz="3200" dirty="0" smtClean="0"/>
              <a:t> </a:t>
            </a:r>
            <a:r>
              <a:rPr lang="lv-LV" sz="3200" dirty="0" err="1" smtClean="0"/>
              <a:t>our</a:t>
            </a:r>
            <a:r>
              <a:rPr lang="lv-LV" sz="3200" dirty="0" smtClean="0"/>
              <a:t> .... BCP/BSU/</a:t>
            </a:r>
            <a:r>
              <a:rPr lang="lv-LV" sz="3200" dirty="0" err="1" smtClean="0"/>
              <a:t>Regional</a:t>
            </a:r>
            <a:r>
              <a:rPr lang="lv-LV" sz="3200" dirty="0" smtClean="0"/>
              <a:t> </a:t>
            </a:r>
            <a:r>
              <a:rPr lang="lv-LV" sz="3200" dirty="0" err="1" smtClean="0"/>
              <a:t>Board</a:t>
            </a:r>
            <a:r>
              <a:rPr lang="lv-LV" sz="3200" dirty="0" smtClean="0"/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lv-LV" sz="3200" dirty="0" smtClean="0"/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lv-LV" sz="3200" dirty="0" smtClean="0"/>
              <a:t>-</a:t>
            </a:r>
            <a:r>
              <a:rPr lang="en-GB" sz="3200" b="1" dirty="0" smtClean="0"/>
              <a:t>Honourable</a:t>
            </a:r>
            <a:r>
              <a:rPr lang="en-GB" sz="3200" dirty="0" smtClean="0"/>
              <a:t> </a:t>
            </a:r>
            <a:r>
              <a:rPr lang="en-GB" sz="3200" dirty="0"/>
              <a:t>chair, </a:t>
            </a:r>
            <a:r>
              <a:rPr lang="lv-LV" sz="3200" b="1" dirty="0"/>
              <a:t>e</a:t>
            </a:r>
            <a:r>
              <a:rPr lang="en-GB" sz="3200" b="1" dirty="0" err="1"/>
              <a:t>steemed</a:t>
            </a:r>
            <a:r>
              <a:rPr lang="en-GB" sz="3200" b="1" dirty="0"/>
              <a:t> </a:t>
            </a:r>
            <a:r>
              <a:rPr lang="en-GB" sz="3200" dirty="0" err="1" smtClean="0"/>
              <a:t>delegat</a:t>
            </a:r>
            <a:r>
              <a:rPr lang="lv-LV" sz="3200" dirty="0" err="1" smtClean="0"/>
              <a:t>ion</a:t>
            </a:r>
            <a:r>
              <a:rPr lang="en-GB" sz="3200" dirty="0" smtClean="0"/>
              <a:t>, </a:t>
            </a:r>
            <a:r>
              <a:rPr lang="en-GB" sz="3200" dirty="0"/>
              <a:t>it is an honour to present </a:t>
            </a:r>
            <a:r>
              <a:rPr lang="lv-LV" sz="3200" dirty="0" smtClean="0"/>
              <a:t>...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lv-LV" sz="3200" dirty="0" smtClean="0"/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lv-LV" sz="3200" dirty="0" err="1" smtClean="0"/>
              <a:t>On</a:t>
            </a:r>
            <a:r>
              <a:rPr lang="lv-LV" sz="3200" dirty="0" smtClean="0"/>
              <a:t> </a:t>
            </a:r>
            <a:r>
              <a:rPr lang="lv-LV" sz="3200" dirty="0" err="1" smtClean="0"/>
              <a:t>behalf</a:t>
            </a:r>
            <a:r>
              <a:rPr lang="lv-LV" sz="3200" dirty="0" smtClean="0"/>
              <a:t> </a:t>
            </a:r>
            <a:r>
              <a:rPr lang="lv-LV" sz="3200" dirty="0" err="1" smtClean="0"/>
              <a:t>of</a:t>
            </a:r>
            <a:r>
              <a:rPr lang="lv-LV" sz="3200" dirty="0" smtClean="0"/>
              <a:t>  .... </a:t>
            </a:r>
            <a:r>
              <a:rPr lang="lv-LV" sz="3200" dirty="0" err="1"/>
              <a:t>a</a:t>
            </a:r>
            <a:r>
              <a:rPr lang="lv-LV" sz="3200" dirty="0" err="1" smtClean="0"/>
              <a:t>llow</a:t>
            </a:r>
            <a:r>
              <a:rPr lang="lv-LV" sz="3200" dirty="0" smtClean="0"/>
              <a:t> </a:t>
            </a:r>
            <a:r>
              <a:rPr lang="lv-LV" sz="3200" dirty="0" err="1" smtClean="0"/>
              <a:t>me</a:t>
            </a:r>
            <a:r>
              <a:rPr lang="lv-LV" sz="3200" dirty="0" smtClean="0"/>
              <a:t> to </a:t>
            </a:r>
            <a:r>
              <a:rPr lang="lv-LV" sz="3200" dirty="0" err="1" smtClean="0"/>
              <a:t>extend</a:t>
            </a:r>
            <a:r>
              <a:rPr lang="lv-LV" sz="3200" dirty="0" smtClean="0"/>
              <a:t> a </a:t>
            </a:r>
            <a:r>
              <a:rPr lang="lv-LV" sz="3200" b="1" dirty="0" err="1" smtClean="0"/>
              <a:t>warm</a:t>
            </a:r>
            <a:r>
              <a:rPr lang="lv-LV" sz="3200" b="1" dirty="0" smtClean="0"/>
              <a:t> </a:t>
            </a:r>
            <a:r>
              <a:rPr lang="lv-LV" sz="3200" b="1" dirty="0" err="1" smtClean="0"/>
              <a:t>welcome</a:t>
            </a:r>
            <a:r>
              <a:rPr lang="lv-LV" sz="3200" dirty="0" smtClean="0"/>
              <a:t> to </a:t>
            </a:r>
            <a:r>
              <a:rPr lang="lv-LV" sz="3200" dirty="0" err="1" smtClean="0"/>
              <a:t>you</a:t>
            </a:r>
            <a:endParaRPr lang="lv-LV" sz="32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lv-LV" sz="32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GB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40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96" y="0"/>
            <a:ext cx="11226420" cy="1325563"/>
          </a:xfrm>
        </p:spPr>
        <p:txBody>
          <a:bodyPr>
            <a:normAutofit fontScale="90000"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lv-LV" altLang="en-US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Be </a:t>
            </a:r>
            <a:r>
              <a:rPr lang="lv-LV" altLang="en-US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creative</a:t>
            </a:r>
            <a:r>
              <a:rPr lang="lv-LV" altLang="en-US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to grab </a:t>
            </a:r>
            <a:r>
              <a:rPr lang="lv-LV" altLang="en-US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attention</a:t>
            </a:r>
            <a:r>
              <a:rPr lang="lv-LV" altLang="en-US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lv-LV" altLang="en-US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establish</a:t>
            </a:r>
            <a:r>
              <a:rPr lang="lv-LV" altLang="en-US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lv-LV" altLang="en-US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connection</a:t>
            </a:r>
            <a:r>
              <a:rPr lang="lv-LV" altLang="en-US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lv-LV" altLang="en-US" b="1" dirty="0">
              <a:latin typeface="+mn-lt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43" y="2218812"/>
            <a:ext cx="3543300" cy="3095625"/>
          </a:xfrm>
          <a:prstGeom prst="rect">
            <a:avLst/>
          </a:prstGeom>
        </p:spPr>
      </p:pic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370998" y="-3157850"/>
            <a:ext cx="8543498" cy="1289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en-US" sz="3200" dirty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3200" dirty="0" smtClean="0"/>
              <a:t>Actually today we celebrate ..(some important moment in history of LV</a:t>
            </a:r>
            <a:r>
              <a:rPr lang="lv-LV" sz="3200" dirty="0" smtClean="0"/>
              <a:t> </a:t>
            </a:r>
            <a:r>
              <a:rPr lang="lv-LV" sz="3200" dirty="0" err="1" smtClean="0"/>
              <a:t>or</a:t>
            </a:r>
            <a:r>
              <a:rPr lang="lv-LV" sz="3200" dirty="0" smtClean="0"/>
              <a:t> </a:t>
            </a:r>
            <a:r>
              <a:rPr lang="lv-LV" sz="3200" dirty="0" err="1" smtClean="0"/>
              <a:t>delegates</a:t>
            </a:r>
            <a:r>
              <a:rPr lang="lv-LV" sz="3200" dirty="0" smtClean="0"/>
              <a:t> </a:t>
            </a:r>
            <a:r>
              <a:rPr lang="lv-LV" sz="3200" dirty="0" err="1" smtClean="0"/>
              <a:t>country</a:t>
            </a:r>
            <a:r>
              <a:rPr lang="lv-LV" sz="3200" dirty="0" smtClean="0"/>
              <a:t> </a:t>
            </a:r>
            <a:r>
              <a:rPr lang="lv-LV" sz="3200" dirty="0" err="1" smtClean="0"/>
              <a:t>of</a:t>
            </a:r>
            <a:r>
              <a:rPr lang="lv-LV" sz="3200" dirty="0" smtClean="0"/>
              <a:t> </a:t>
            </a:r>
            <a:r>
              <a:rPr lang="lv-LV" sz="3200" dirty="0" err="1" smtClean="0"/>
              <a:t>origin</a:t>
            </a:r>
            <a:r>
              <a:rPr lang="lv-LV" sz="3200" dirty="0"/>
              <a:t>)</a:t>
            </a:r>
            <a:r>
              <a:rPr lang="en-US" sz="3200" dirty="0" smtClean="0"/>
              <a:t>..... </a:t>
            </a: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lv-LV" sz="3200" dirty="0" err="1" smtClean="0"/>
              <a:t>Today</a:t>
            </a:r>
            <a:r>
              <a:rPr lang="lv-LV" sz="3200" dirty="0" smtClean="0"/>
              <a:t> </a:t>
            </a:r>
            <a:r>
              <a:rPr lang="lv-LV" sz="3200" dirty="0" err="1" smtClean="0"/>
              <a:t>is</a:t>
            </a:r>
            <a:r>
              <a:rPr lang="lv-LV" sz="3200" dirty="0" smtClean="0"/>
              <a:t> </a:t>
            </a:r>
            <a:r>
              <a:rPr lang="lv-LV" sz="3200" dirty="0" err="1" smtClean="0"/>
              <a:t>the</a:t>
            </a:r>
            <a:r>
              <a:rPr lang="lv-LV" sz="3200" dirty="0" smtClean="0"/>
              <a:t> </a:t>
            </a:r>
            <a:r>
              <a:rPr lang="lv-LV" sz="3200" dirty="0" err="1" smtClean="0"/>
              <a:t>name</a:t>
            </a:r>
            <a:r>
              <a:rPr lang="lv-LV" sz="3200" dirty="0" smtClean="0"/>
              <a:t> </a:t>
            </a:r>
            <a:r>
              <a:rPr lang="lv-LV" sz="3200" dirty="0" err="1" smtClean="0"/>
              <a:t>day</a:t>
            </a:r>
            <a:r>
              <a:rPr lang="lv-LV" sz="3200" dirty="0" smtClean="0"/>
              <a:t> </a:t>
            </a:r>
            <a:r>
              <a:rPr lang="lv-LV" sz="3200" dirty="0" err="1" smtClean="0"/>
              <a:t>of</a:t>
            </a:r>
            <a:r>
              <a:rPr lang="lv-LV" sz="3200" dirty="0" smtClean="0"/>
              <a:t> </a:t>
            </a:r>
            <a:r>
              <a:rPr lang="lv-LV" sz="3200" dirty="0" err="1" smtClean="0"/>
              <a:t>our</a:t>
            </a:r>
            <a:r>
              <a:rPr lang="lv-LV" sz="3200" dirty="0" smtClean="0"/>
              <a:t> </a:t>
            </a:r>
            <a:r>
              <a:rPr lang="lv-LV" sz="3200" dirty="0" err="1" smtClean="0"/>
              <a:t>president</a:t>
            </a:r>
            <a:r>
              <a:rPr lang="lv-LV" sz="3200" dirty="0" smtClean="0"/>
              <a:t>, </a:t>
            </a:r>
            <a:r>
              <a:rPr lang="lv-LV" sz="3200" dirty="0" err="1" smtClean="0"/>
              <a:t>is</a:t>
            </a:r>
            <a:r>
              <a:rPr lang="lv-LV" sz="3200" dirty="0" smtClean="0"/>
              <a:t> </a:t>
            </a:r>
            <a:r>
              <a:rPr lang="lv-LV" sz="3200" dirty="0" err="1" smtClean="0"/>
              <a:t>this</a:t>
            </a:r>
            <a:r>
              <a:rPr lang="lv-LV" sz="3200" dirty="0" smtClean="0"/>
              <a:t> </a:t>
            </a:r>
            <a:r>
              <a:rPr lang="lv-LV" sz="3200" dirty="0" err="1" smtClean="0"/>
              <a:t>name</a:t>
            </a:r>
            <a:r>
              <a:rPr lang="lv-LV" sz="3200" dirty="0" smtClean="0"/>
              <a:t> </a:t>
            </a:r>
            <a:r>
              <a:rPr lang="lv-LV" sz="3200" dirty="0" err="1" smtClean="0"/>
              <a:t>popular</a:t>
            </a:r>
            <a:r>
              <a:rPr lang="lv-LV" sz="3200" dirty="0" smtClean="0"/>
              <a:t> </a:t>
            </a:r>
            <a:r>
              <a:rPr lang="lv-LV" sz="3200" dirty="0" err="1" smtClean="0"/>
              <a:t>also</a:t>
            </a:r>
            <a:r>
              <a:rPr lang="lv-LV" sz="3200" dirty="0" smtClean="0"/>
              <a:t> </a:t>
            </a:r>
            <a:r>
              <a:rPr lang="lv-LV" sz="3200" dirty="0" err="1" smtClean="0"/>
              <a:t>in</a:t>
            </a:r>
            <a:r>
              <a:rPr lang="lv-LV" sz="3200" dirty="0" smtClean="0"/>
              <a:t> </a:t>
            </a:r>
            <a:r>
              <a:rPr lang="lv-LV" sz="3200" dirty="0" err="1" smtClean="0"/>
              <a:t>your</a:t>
            </a:r>
            <a:r>
              <a:rPr lang="lv-LV" sz="3200" dirty="0" smtClean="0"/>
              <a:t> </a:t>
            </a:r>
            <a:r>
              <a:rPr lang="lv-LV" sz="3200" dirty="0" err="1" smtClean="0"/>
              <a:t>countries</a:t>
            </a:r>
            <a:r>
              <a:rPr lang="lv-LV" sz="3200" dirty="0" smtClean="0"/>
              <a:t>? (</a:t>
            </a:r>
            <a:r>
              <a:rPr lang="lv-LV" sz="3200" dirty="0" err="1" smtClean="0"/>
              <a:t>check</a:t>
            </a:r>
            <a:r>
              <a:rPr lang="lv-LV" sz="3200" dirty="0" smtClean="0"/>
              <a:t> </a:t>
            </a:r>
            <a:r>
              <a:rPr lang="lv-LV" sz="3200" dirty="0" err="1" smtClean="0"/>
              <a:t>calendar</a:t>
            </a:r>
            <a:r>
              <a:rPr lang="lv-LV" sz="3200" dirty="0"/>
              <a:t> </a:t>
            </a:r>
            <a:r>
              <a:rPr lang="lv-LV" sz="3200" dirty="0" err="1" smtClean="0"/>
              <a:t>names</a:t>
            </a:r>
            <a:r>
              <a:rPr lang="lv-LV" sz="3200" dirty="0" smtClean="0"/>
              <a:t> </a:t>
            </a:r>
            <a:r>
              <a:rPr lang="lv-LV" sz="3200" dirty="0" err="1" smtClean="0"/>
              <a:t>are</a:t>
            </a:r>
            <a:r>
              <a:rPr lang="lv-LV" sz="3200" dirty="0" smtClean="0"/>
              <a:t> </a:t>
            </a:r>
            <a:r>
              <a:rPr lang="lv-LV" sz="3200" dirty="0" err="1" smtClean="0"/>
              <a:t>similar</a:t>
            </a:r>
            <a:r>
              <a:rPr lang="lv-LV" sz="3200" dirty="0" smtClean="0"/>
              <a:t> </a:t>
            </a:r>
            <a:r>
              <a:rPr lang="lv-LV" sz="3200" dirty="0" err="1" smtClean="0"/>
              <a:t>on</a:t>
            </a:r>
            <a:r>
              <a:rPr lang="lv-LV" sz="3200" dirty="0" smtClean="0"/>
              <a:t> </a:t>
            </a:r>
            <a:r>
              <a:rPr lang="lv-LV" sz="3200" dirty="0" err="1" smtClean="0"/>
              <a:t>the</a:t>
            </a:r>
            <a:r>
              <a:rPr lang="lv-LV" sz="3200" dirty="0" smtClean="0"/>
              <a:t> </a:t>
            </a:r>
            <a:r>
              <a:rPr lang="lv-LV" sz="3200" dirty="0" err="1" smtClean="0"/>
              <a:t>same</a:t>
            </a:r>
            <a:r>
              <a:rPr lang="lv-LV" sz="3200" dirty="0" smtClean="0"/>
              <a:t> </a:t>
            </a:r>
            <a:r>
              <a:rPr lang="lv-LV" sz="3200" dirty="0" err="1" smtClean="0"/>
              <a:t>dates</a:t>
            </a:r>
            <a:r>
              <a:rPr lang="lv-LV" sz="3200" dirty="0" smtClean="0"/>
              <a:t>) 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lv-LV" sz="3200" dirty="0" err="1" smtClean="0"/>
              <a:t>The</a:t>
            </a:r>
            <a:r>
              <a:rPr lang="lv-LV" sz="3200" dirty="0" smtClean="0"/>
              <a:t> </a:t>
            </a:r>
            <a:r>
              <a:rPr lang="lv-LV" sz="3200" dirty="0" err="1" smtClean="0"/>
              <a:t>one</a:t>
            </a:r>
            <a:r>
              <a:rPr lang="lv-LV" sz="3200" dirty="0" smtClean="0"/>
              <a:t> </a:t>
            </a:r>
            <a:r>
              <a:rPr lang="lv-LV" sz="3200" dirty="0" err="1" smtClean="0"/>
              <a:t>who</a:t>
            </a:r>
            <a:r>
              <a:rPr lang="lv-LV" sz="3200" dirty="0" smtClean="0"/>
              <a:t> </a:t>
            </a:r>
            <a:r>
              <a:rPr lang="lv-LV" sz="3200" dirty="0" err="1" smtClean="0"/>
              <a:t>will</a:t>
            </a:r>
            <a:r>
              <a:rPr lang="lv-LV" sz="3200" dirty="0" smtClean="0"/>
              <a:t> </a:t>
            </a:r>
            <a:r>
              <a:rPr lang="lv-LV" sz="3200" dirty="0" err="1" smtClean="0"/>
              <a:t>notice</a:t>
            </a:r>
            <a:r>
              <a:rPr lang="lv-LV" sz="3200" dirty="0" smtClean="0"/>
              <a:t> a </a:t>
            </a:r>
            <a:r>
              <a:rPr lang="lv-LV" sz="3200" dirty="0" err="1" smtClean="0"/>
              <a:t>spelling</a:t>
            </a:r>
            <a:r>
              <a:rPr lang="lv-LV" sz="3200" dirty="0" smtClean="0"/>
              <a:t> </a:t>
            </a:r>
            <a:r>
              <a:rPr lang="lv-LV" sz="3200" dirty="0" err="1" smtClean="0"/>
              <a:t>mistake</a:t>
            </a:r>
            <a:r>
              <a:rPr lang="lv-LV" sz="3200" dirty="0" smtClean="0"/>
              <a:t> </a:t>
            </a:r>
            <a:r>
              <a:rPr lang="lv-LV" sz="3200" dirty="0" err="1" smtClean="0"/>
              <a:t>in</a:t>
            </a:r>
            <a:r>
              <a:rPr lang="lv-LV" sz="3200" dirty="0" smtClean="0"/>
              <a:t> </a:t>
            </a:r>
            <a:r>
              <a:rPr lang="lv-LV" sz="3200" dirty="0" err="1" smtClean="0"/>
              <a:t>my</a:t>
            </a:r>
            <a:r>
              <a:rPr lang="lv-LV" sz="3200" dirty="0" smtClean="0"/>
              <a:t> </a:t>
            </a:r>
            <a:r>
              <a:rPr lang="lv-LV" sz="3200" dirty="0" err="1" smtClean="0"/>
              <a:t>presentation</a:t>
            </a:r>
            <a:r>
              <a:rPr lang="lv-LV" sz="3200" dirty="0" smtClean="0"/>
              <a:t>  </a:t>
            </a:r>
            <a:r>
              <a:rPr lang="lv-LV" sz="3200" dirty="0" err="1" smtClean="0"/>
              <a:t>will</a:t>
            </a:r>
            <a:r>
              <a:rPr lang="lv-LV" sz="3200" dirty="0" smtClean="0"/>
              <a:t> </a:t>
            </a:r>
            <a:r>
              <a:rPr lang="lv-LV" sz="3200" dirty="0" err="1" smtClean="0"/>
              <a:t>get</a:t>
            </a:r>
            <a:r>
              <a:rPr lang="lv-LV" sz="3200" dirty="0" smtClean="0"/>
              <a:t> a </a:t>
            </a:r>
            <a:r>
              <a:rPr lang="lv-LV" sz="3200" dirty="0" err="1" smtClean="0"/>
              <a:t>special</a:t>
            </a:r>
            <a:r>
              <a:rPr lang="lv-LV" sz="3200" dirty="0" smtClean="0"/>
              <a:t> </a:t>
            </a:r>
            <a:r>
              <a:rPr lang="lv-LV" sz="3200" dirty="0" err="1" smtClean="0"/>
              <a:t>souvenir</a:t>
            </a:r>
            <a:r>
              <a:rPr lang="lv-LV" sz="3200" dirty="0" smtClean="0"/>
              <a:t>.</a:t>
            </a:r>
            <a:endParaRPr lang="en-US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lv-LV" sz="32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GB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4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96" y="0"/>
            <a:ext cx="11226420" cy="1325563"/>
          </a:xfrm>
        </p:spPr>
        <p:txBody>
          <a:bodyPr>
            <a:normAutofit fontScale="90000"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lv-LV" altLang="en-US" b="1" dirty="0" smtClean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Be </a:t>
            </a:r>
            <a:r>
              <a:rPr lang="lv-LV" altLang="en-US" b="1" dirty="0" err="1" smtClean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creative</a:t>
            </a:r>
            <a:r>
              <a:rPr lang="lv-LV" altLang="en-US" b="1" dirty="0" smtClean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to grab </a:t>
            </a:r>
            <a:r>
              <a:rPr lang="lv-LV" altLang="en-US" b="1" dirty="0" err="1" smtClean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attention</a:t>
            </a:r>
            <a:r>
              <a:rPr lang="lv-LV" altLang="en-US" b="1" dirty="0" smtClean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lv-LV" altLang="en-US" b="1" dirty="0" err="1" smtClean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establish</a:t>
            </a:r>
            <a:r>
              <a:rPr lang="lv-LV" altLang="en-US" b="1" dirty="0" smtClean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lv-LV" altLang="en-US" b="1" dirty="0" err="1" smtClean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connection</a:t>
            </a:r>
            <a:r>
              <a:rPr lang="lv-LV" altLang="en-US" b="1" dirty="0" smtClean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lv-LV" altLang="en-US" b="1" dirty="0">
              <a:latin typeface="+mn-lt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43" y="2218812"/>
            <a:ext cx="3543300" cy="3095625"/>
          </a:xfrm>
          <a:prstGeom prst="rect">
            <a:avLst/>
          </a:prstGeom>
        </p:spPr>
      </p:pic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289111" y="-726864"/>
            <a:ext cx="8543498" cy="11418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lv-LV" altLang="en-US" sz="3200" dirty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en-US" sz="32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lv-LV" sz="3200" dirty="0" smtClean="0"/>
              <a:t>Do </a:t>
            </a:r>
            <a:r>
              <a:rPr lang="lv-LV" sz="3200" dirty="0" err="1" smtClean="0"/>
              <a:t>you</a:t>
            </a:r>
            <a:r>
              <a:rPr lang="lv-LV" sz="3200" dirty="0" smtClean="0"/>
              <a:t> </a:t>
            </a:r>
            <a:r>
              <a:rPr lang="lv-LV" sz="3200" dirty="0" err="1" smtClean="0"/>
              <a:t>know</a:t>
            </a:r>
            <a:r>
              <a:rPr lang="lv-LV" sz="3200" dirty="0" smtClean="0"/>
              <a:t> </a:t>
            </a:r>
            <a:r>
              <a:rPr lang="lv-LV" sz="3200" dirty="0" err="1" smtClean="0"/>
              <a:t>why</a:t>
            </a:r>
            <a:r>
              <a:rPr lang="lv-LV" sz="3200" dirty="0" smtClean="0"/>
              <a:t> </a:t>
            </a:r>
            <a:r>
              <a:rPr lang="lv-LV" sz="3200" dirty="0" err="1" smtClean="0"/>
              <a:t>this</a:t>
            </a:r>
            <a:r>
              <a:rPr lang="lv-LV" sz="3200" dirty="0" smtClean="0"/>
              <a:t> </a:t>
            </a:r>
            <a:r>
              <a:rPr lang="lv-LV" sz="3200" dirty="0" err="1" smtClean="0"/>
              <a:t>place</a:t>
            </a:r>
            <a:r>
              <a:rPr lang="lv-LV" sz="3200" dirty="0" smtClean="0"/>
              <a:t> </a:t>
            </a:r>
            <a:r>
              <a:rPr lang="lv-LV" sz="3200" dirty="0" err="1" smtClean="0"/>
              <a:t>is</a:t>
            </a:r>
            <a:r>
              <a:rPr lang="lv-LV" sz="3200" dirty="0" smtClean="0"/>
              <a:t> </a:t>
            </a:r>
            <a:r>
              <a:rPr lang="lv-LV" sz="3200" dirty="0" err="1" smtClean="0"/>
              <a:t>special</a:t>
            </a:r>
            <a:r>
              <a:rPr lang="lv-LV" sz="3200" dirty="0" smtClean="0"/>
              <a:t> </a:t>
            </a:r>
            <a:r>
              <a:rPr lang="lv-LV" sz="3200" dirty="0" err="1" smtClean="0"/>
              <a:t>in</a:t>
            </a:r>
            <a:r>
              <a:rPr lang="lv-LV" sz="3200" dirty="0" smtClean="0"/>
              <a:t> LV?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lv-LV" sz="3200" dirty="0" err="1" smtClean="0"/>
              <a:t>Actually</a:t>
            </a:r>
            <a:r>
              <a:rPr lang="lv-LV" sz="3200" dirty="0" smtClean="0"/>
              <a:t> </a:t>
            </a:r>
            <a:r>
              <a:rPr lang="lv-LV" sz="3200" dirty="0" err="1" smtClean="0"/>
              <a:t>the</a:t>
            </a:r>
            <a:r>
              <a:rPr lang="lv-LV" sz="3200" dirty="0" smtClean="0"/>
              <a:t> </a:t>
            </a:r>
            <a:r>
              <a:rPr lang="lv-LV" sz="3200" dirty="0" err="1" smtClean="0"/>
              <a:t>name</a:t>
            </a:r>
            <a:r>
              <a:rPr lang="lv-LV" sz="3200" dirty="0" smtClean="0"/>
              <a:t> </a:t>
            </a:r>
            <a:r>
              <a:rPr lang="lv-LV" sz="3200" dirty="0" err="1" smtClean="0"/>
              <a:t>of</a:t>
            </a:r>
            <a:r>
              <a:rPr lang="lv-LV" sz="3200" dirty="0" smtClean="0"/>
              <a:t> </a:t>
            </a:r>
            <a:r>
              <a:rPr lang="lv-LV" sz="3200" dirty="0" err="1" smtClean="0"/>
              <a:t>this</a:t>
            </a:r>
            <a:r>
              <a:rPr lang="lv-LV" sz="3200" dirty="0" smtClean="0"/>
              <a:t> </a:t>
            </a:r>
            <a:r>
              <a:rPr lang="lv-LV" sz="3200" dirty="0" err="1" smtClean="0"/>
              <a:t>unit</a:t>
            </a:r>
            <a:r>
              <a:rPr lang="lv-LV" sz="3200" dirty="0" smtClean="0"/>
              <a:t> «</a:t>
            </a:r>
            <a:r>
              <a:rPr lang="lv-LV" sz="3200" dirty="0" err="1" smtClean="0"/>
              <a:t>Opoļi</a:t>
            </a:r>
            <a:r>
              <a:rPr lang="lv-LV" sz="3200" dirty="0" smtClean="0"/>
              <a:t>/Pasiene» </a:t>
            </a:r>
            <a:r>
              <a:rPr lang="lv-LV" sz="3200" dirty="0" err="1" smtClean="0"/>
              <a:t>originates</a:t>
            </a:r>
            <a:r>
              <a:rPr lang="lv-LV" sz="3200" dirty="0" smtClean="0"/>
              <a:t> </a:t>
            </a:r>
            <a:r>
              <a:rPr lang="lv-LV" sz="3200" dirty="0" err="1" smtClean="0"/>
              <a:t>from</a:t>
            </a:r>
            <a:r>
              <a:rPr lang="lv-LV" sz="3200" dirty="0" smtClean="0"/>
              <a:t>.....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lv-LV" sz="3200" dirty="0" smtClean="0"/>
              <a:t>I </a:t>
            </a:r>
            <a:r>
              <a:rPr lang="lv-LV" sz="3200" dirty="0" err="1" smtClean="0"/>
              <a:t>will</a:t>
            </a:r>
            <a:r>
              <a:rPr lang="lv-LV" sz="3200" dirty="0" smtClean="0"/>
              <a:t> </a:t>
            </a:r>
            <a:r>
              <a:rPr lang="lv-LV" sz="3200" dirty="0" err="1" smtClean="0"/>
              <a:t>present</a:t>
            </a:r>
            <a:r>
              <a:rPr lang="lv-LV" sz="3200" dirty="0" smtClean="0"/>
              <a:t> ..... </a:t>
            </a:r>
            <a:r>
              <a:rPr lang="lv-LV" sz="3200" dirty="0" err="1" smtClean="0"/>
              <a:t>Board</a:t>
            </a:r>
            <a:r>
              <a:rPr lang="lv-LV" sz="3200" dirty="0" smtClean="0"/>
              <a:t> </a:t>
            </a:r>
            <a:r>
              <a:rPr lang="lv-LV" sz="3200" dirty="0" err="1" smtClean="0"/>
              <a:t>because</a:t>
            </a:r>
            <a:r>
              <a:rPr lang="lv-LV" sz="3200" dirty="0" smtClean="0"/>
              <a:t> </a:t>
            </a:r>
            <a:r>
              <a:rPr lang="lv-LV" sz="3200" dirty="0" err="1" smtClean="0"/>
              <a:t>we</a:t>
            </a:r>
            <a:r>
              <a:rPr lang="lv-LV" sz="3200" dirty="0" smtClean="0"/>
              <a:t> </a:t>
            </a:r>
            <a:r>
              <a:rPr lang="lv-LV" sz="3200" dirty="0" err="1" smtClean="0"/>
              <a:t>are</a:t>
            </a:r>
            <a:r>
              <a:rPr lang="lv-LV" sz="3200" dirty="0" smtClean="0"/>
              <a:t> </a:t>
            </a:r>
            <a:r>
              <a:rPr lang="lv-LV" sz="3200" dirty="0" err="1" smtClean="0"/>
              <a:t>famous</a:t>
            </a:r>
            <a:r>
              <a:rPr lang="lv-LV" sz="3200" dirty="0" smtClean="0"/>
              <a:t> </a:t>
            </a:r>
            <a:r>
              <a:rPr lang="lv-LV" sz="3200" dirty="0" err="1" smtClean="0"/>
              <a:t>with</a:t>
            </a:r>
            <a:r>
              <a:rPr lang="lv-LV" sz="3200" dirty="0" smtClean="0"/>
              <a:t>..... </a:t>
            </a:r>
            <a:r>
              <a:rPr lang="lv-LV" sz="3200" dirty="0" err="1" smtClean="0"/>
              <a:t>the</a:t>
            </a:r>
            <a:r>
              <a:rPr lang="lv-LV" sz="3200" dirty="0" smtClean="0"/>
              <a:t> logos </a:t>
            </a:r>
            <a:r>
              <a:rPr lang="lv-LV" sz="3200" dirty="0" err="1" smtClean="0"/>
              <a:t>on</a:t>
            </a:r>
            <a:r>
              <a:rPr lang="lv-LV" sz="3200" dirty="0" smtClean="0"/>
              <a:t> </a:t>
            </a:r>
            <a:r>
              <a:rPr lang="lv-LV" sz="3200" dirty="0" err="1" smtClean="0"/>
              <a:t>our</a:t>
            </a:r>
            <a:r>
              <a:rPr lang="lv-LV" sz="3200" dirty="0" smtClean="0"/>
              <a:t> </a:t>
            </a:r>
            <a:r>
              <a:rPr lang="lv-LV" sz="3200" dirty="0" err="1" smtClean="0"/>
              <a:t>patches</a:t>
            </a:r>
            <a:r>
              <a:rPr lang="lv-LV" sz="3200" dirty="0" smtClean="0"/>
              <a:t> </a:t>
            </a:r>
            <a:r>
              <a:rPr lang="lv-LV" sz="3200" dirty="0" err="1" smtClean="0"/>
              <a:t>represent</a:t>
            </a:r>
            <a:r>
              <a:rPr lang="lv-LV" sz="3200" dirty="0" smtClean="0"/>
              <a:t>.....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lv-LV" sz="3200" dirty="0" err="1" smtClean="0"/>
              <a:t>In</a:t>
            </a:r>
            <a:r>
              <a:rPr lang="lv-LV" sz="3200" dirty="0" smtClean="0"/>
              <a:t> </a:t>
            </a:r>
            <a:r>
              <a:rPr lang="lv-LV" sz="3200" dirty="0" err="1" smtClean="0"/>
              <a:t>Latvian</a:t>
            </a:r>
            <a:r>
              <a:rPr lang="lv-LV" sz="3200" dirty="0" smtClean="0"/>
              <a:t> </a:t>
            </a:r>
            <a:r>
              <a:rPr lang="lv-LV" sz="3200" dirty="0" err="1" smtClean="0"/>
              <a:t>the</a:t>
            </a:r>
            <a:r>
              <a:rPr lang="lv-LV" sz="3200" dirty="0" smtClean="0"/>
              <a:t> </a:t>
            </a:r>
            <a:r>
              <a:rPr lang="lv-LV" sz="3200" dirty="0" err="1" smtClean="0"/>
              <a:t>abbreviation</a:t>
            </a:r>
            <a:r>
              <a:rPr lang="lv-LV" sz="3200" dirty="0" smtClean="0"/>
              <a:t> </a:t>
            </a:r>
            <a:r>
              <a:rPr lang="lv-LV" sz="3200" dirty="0" err="1" smtClean="0"/>
              <a:t>of</a:t>
            </a:r>
            <a:r>
              <a:rPr lang="lv-LV" sz="3200" dirty="0" smtClean="0"/>
              <a:t> </a:t>
            </a:r>
            <a:r>
              <a:rPr lang="lv-LV" sz="3200" dirty="0" err="1" smtClean="0"/>
              <a:t>our</a:t>
            </a:r>
            <a:r>
              <a:rPr lang="lv-LV" sz="3200" dirty="0" smtClean="0"/>
              <a:t> </a:t>
            </a:r>
            <a:r>
              <a:rPr lang="lv-LV" sz="3200" dirty="0" err="1" smtClean="0"/>
              <a:t>Board</a:t>
            </a:r>
            <a:r>
              <a:rPr lang="lv-LV" sz="3200" dirty="0" smtClean="0"/>
              <a:t> </a:t>
            </a:r>
            <a:r>
              <a:rPr lang="lv-LV" sz="3200" dirty="0" err="1" smtClean="0"/>
              <a:t>is</a:t>
            </a:r>
            <a:r>
              <a:rPr lang="lv-LV" sz="3200" dirty="0" smtClean="0"/>
              <a:t> «VIP», </a:t>
            </a:r>
            <a:r>
              <a:rPr lang="lv-LV" sz="3200" dirty="0" err="1" smtClean="0"/>
              <a:t>hence</a:t>
            </a:r>
            <a:r>
              <a:rPr lang="lv-LV" sz="3200" dirty="0" smtClean="0"/>
              <a:t> </a:t>
            </a:r>
            <a:r>
              <a:rPr lang="lv-LV" sz="3200" dirty="0" err="1" smtClean="0"/>
              <a:t>our</a:t>
            </a:r>
            <a:r>
              <a:rPr lang="lv-LV" sz="3200" dirty="0" smtClean="0"/>
              <a:t> </a:t>
            </a:r>
            <a:r>
              <a:rPr lang="lv-LV" sz="3200" dirty="0" err="1" smtClean="0"/>
              <a:t>presentation</a:t>
            </a:r>
            <a:r>
              <a:rPr lang="lv-LV" sz="3200" dirty="0" smtClean="0"/>
              <a:t> </a:t>
            </a:r>
            <a:r>
              <a:rPr lang="lv-LV" sz="3200" dirty="0" err="1" smtClean="0"/>
              <a:t>will</a:t>
            </a:r>
            <a:r>
              <a:rPr lang="lv-LV" sz="3200" dirty="0" smtClean="0"/>
              <a:t> </a:t>
            </a:r>
            <a:r>
              <a:rPr lang="lv-LV" sz="3200" dirty="0" err="1" smtClean="0"/>
              <a:t>be</a:t>
            </a:r>
            <a:r>
              <a:rPr lang="lv-LV" sz="3200" dirty="0" smtClean="0"/>
              <a:t> </a:t>
            </a:r>
            <a:r>
              <a:rPr lang="lv-LV" sz="3200" dirty="0" err="1" smtClean="0"/>
              <a:t>very</a:t>
            </a:r>
            <a:r>
              <a:rPr lang="lv-LV" sz="3200" dirty="0" smtClean="0"/>
              <a:t> </a:t>
            </a:r>
            <a:r>
              <a:rPr lang="lv-LV" sz="3200" dirty="0" err="1" smtClean="0"/>
              <a:t>important</a:t>
            </a:r>
            <a:r>
              <a:rPr lang="lv-LV" sz="3200" dirty="0" smtClean="0"/>
              <a:t> </a:t>
            </a:r>
            <a:r>
              <a:rPr lang="lv-LV" sz="3200" dirty="0" err="1" smtClean="0"/>
              <a:t>for</a:t>
            </a:r>
            <a:r>
              <a:rPr lang="lv-LV" sz="3200" dirty="0" smtClean="0"/>
              <a:t> </a:t>
            </a:r>
            <a:r>
              <a:rPr lang="lv-LV" sz="3200" dirty="0" err="1" smtClean="0"/>
              <a:t>very</a:t>
            </a:r>
            <a:r>
              <a:rPr lang="lv-LV" sz="3200" dirty="0" smtClean="0"/>
              <a:t> </a:t>
            </a:r>
            <a:r>
              <a:rPr lang="lv-LV" sz="3200" dirty="0" err="1" smtClean="0"/>
              <a:t>important</a:t>
            </a:r>
            <a:r>
              <a:rPr lang="lv-LV" sz="3200" dirty="0" smtClean="0"/>
              <a:t> </a:t>
            </a:r>
            <a:r>
              <a:rPr lang="lv-LV" sz="3200" dirty="0" err="1" smtClean="0"/>
              <a:t>delegation</a:t>
            </a:r>
            <a:r>
              <a:rPr lang="lv-LV" sz="3200" dirty="0" smtClean="0"/>
              <a:t> 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lv-LV" sz="32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lv-LV" sz="32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GB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55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>
                <a:latin typeface="+mn-lt"/>
                <a:cs typeface="Arial" panose="020B0604020202020204" pitchFamily="34" charset="0"/>
              </a:rPr>
              <a:t>Structuring the presentation</a:t>
            </a:r>
            <a:r>
              <a:rPr lang="en-GB" altLang="en-US" sz="4000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en-GB" altLang="en-US" dirty="0"/>
              <a:t/>
            </a:r>
            <a:br>
              <a:rPr lang="en-GB" altLang="en-US" dirty="0"/>
            </a:b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627" y="2218812"/>
            <a:ext cx="3543300" cy="309562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133305" y="2016220"/>
            <a:ext cx="9263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lv-LV" sz="3200" dirty="0" smtClean="0">
                <a:cs typeface="Arial" panose="020B0604020202020204" pitchFamily="34" charset="0"/>
              </a:rPr>
              <a:t>-</a:t>
            </a:r>
            <a:r>
              <a:rPr lang="en-GB" sz="3200" dirty="0" smtClean="0">
                <a:cs typeface="Arial" panose="020B0604020202020204" pitchFamily="34" charset="0"/>
              </a:rPr>
              <a:t>I’ll </a:t>
            </a:r>
            <a:r>
              <a:rPr lang="en-GB" sz="3200" dirty="0">
                <a:cs typeface="Arial" panose="020B0604020202020204" pitchFamily="34" charset="0"/>
              </a:rPr>
              <a:t>start with / </a:t>
            </a:r>
            <a:r>
              <a:rPr lang="en-GB" sz="3200" dirty="0" smtClean="0">
                <a:cs typeface="Arial" panose="020B0604020202020204" pitchFamily="34" charset="0"/>
              </a:rPr>
              <a:t>firstly </a:t>
            </a:r>
            <a:r>
              <a:rPr lang="en-GB" sz="3200" dirty="0">
                <a:cs typeface="Arial" panose="020B0604020202020204" pitchFamily="34" charset="0"/>
              </a:rPr>
              <a:t>I will talk about… / I’ll begin with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63398" y="2705918"/>
            <a:ext cx="499202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lv-LV" sz="3200" dirty="0" smtClean="0">
                <a:cs typeface="Arial" panose="020B0604020202020204" pitchFamily="34" charset="0"/>
              </a:rPr>
              <a:t>-</a:t>
            </a:r>
            <a:r>
              <a:rPr lang="en-GB" sz="3200" dirty="0" smtClean="0">
                <a:cs typeface="Arial" panose="020B0604020202020204" pitchFamily="34" charset="0"/>
              </a:rPr>
              <a:t>then </a:t>
            </a:r>
            <a:r>
              <a:rPr lang="en-GB" sz="3200" dirty="0">
                <a:cs typeface="Arial" panose="020B0604020202020204" pitchFamily="34" charset="0"/>
              </a:rPr>
              <a:t>I will look at …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97288" y="3372660"/>
            <a:ext cx="13242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lv-LV" sz="3200" dirty="0" smtClean="0">
                <a:cs typeface="Arial" panose="020B0604020202020204" pitchFamily="34" charset="0"/>
              </a:rPr>
              <a:t>-</a:t>
            </a:r>
            <a:r>
              <a:rPr lang="en-GB" sz="3200" dirty="0" smtClean="0">
                <a:cs typeface="Arial" panose="020B0604020202020204" pitchFamily="34" charset="0"/>
              </a:rPr>
              <a:t>next</a:t>
            </a:r>
            <a:r>
              <a:rPr lang="en-GB" sz="3200" dirty="0">
                <a:cs typeface="Arial" panose="020B0604020202020204" pitchFamily="34" charset="0"/>
              </a:rPr>
              <a:t>…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30744" y="3874674"/>
            <a:ext cx="23246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lv-LV" sz="3200" dirty="0" smtClean="0">
                <a:cs typeface="Arial" panose="020B0604020202020204" pitchFamily="34" charset="0"/>
              </a:rPr>
              <a:t>-</a:t>
            </a:r>
            <a:r>
              <a:rPr lang="en-GB" sz="3200" dirty="0" smtClean="0">
                <a:cs typeface="Arial" panose="020B0604020202020204" pitchFamily="34" charset="0"/>
              </a:rPr>
              <a:t>and </a:t>
            </a:r>
            <a:r>
              <a:rPr lang="en-GB" sz="3200" dirty="0">
                <a:cs typeface="Arial" panose="020B0604020202020204" pitchFamily="34" charset="0"/>
              </a:rPr>
              <a:t>finally…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758484" y="4374924"/>
            <a:ext cx="78321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lv-LV" sz="3200" dirty="0" smtClean="0">
                <a:cs typeface="Arial" panose="020B0604020202020204" pitchFamily="34" charset="0"/>
              </a:rPr>
              <a:t>-</a:t>
            </a:r>
            <a:r>
              <a:rPr lang="en-GB" sz="3200" dirty="0" smtClean="0">
                <a:cs typeface="Arial" panose="020B0604020202020204" pitchFamily="34" charset="0"/>
              </a:rPr>
              <a:t>I </a:t>
            </a:r>
            <a:r>
              <a:rPr lang="en-GB" sz="3200" dirty="0">
                <a:cs typeface="Arial" panose="020B0604020202020204" pitchFamily="34" charset="0"/>
              </a:rPr>
              <a:t>will be glad to answer any questions that you may have at the </a:t>
            </a:r>
            <a:r>
              <a:rPr lang="en-GB" sz="3200" dirty="0" smtClean="0">
                <a:cs typeface="Arial" panose="020B0604020202020204" pitchFamily="34" charset="0"/>
              </a:rPr>
              <a:t>end</a:t>
            </a:r>
            <a:r>
              <a:rPr lang="lv-LV" sz="3200" dirty="0" smtClean="0">
                <a:cs typeface="Arial" panose="020B0604020202020204" pitchFamily="34" charset="0"/>
              </a:rPr>
              <a:t>/as </a:t>
            </a:r>
            <a:r>
              <a:rPr lang="lv-LV" sz="3200" dirty="0" err="1" smtClean="0">
                <a:cs typeface="Arial" panose="020B0604020202020204" pitchFamily="34" charset="0"/>
              </a:rPr>
              <a:t>we</a:t>
            </a:r>
            <a:r>
              <a:rPr lang="lv-LV" sz="3200" dirty="0" smtClean="0">
                <a:cs typeface="Arial" panose="020B0604020202020204" pitchFamily="34" charset="0"/>
              </a:rPr>
              <a:t> </a:t>
            </a:r>
            <a:r>
              <a:rPr lang="lv-LV" sz="3200" dirty="0" err="1" smtClean="0">
                <a:cs typeface="Arial" panose="020B0604020202020204" pitchFamily="34" charset="0"/>
              </a:rPr>
              <a:t>go</a:t>
            </a:r>
            <a:r>
              <a:rPr lang="lv-LV" sz="3200" dirty="0" smtClean="0">
                <a:cs typeface="Arial" panose="020B0604020202020204" pitchFamily="34" charset="0"/>
              </a:rPr>
              <a:t> </a:t>
            </a:r>
            <a:r>
              <a:rPr lang="lv-LV" sz="3200" dirty="0" err="1" smtClean="0">
                <a:cs typeface="Arial" panose="020B0604020202020204" pitchFamily="34" charset="0"/>
              </a:rPr>
              <a:t>along</a:t>
            </a:r>
            <a:endParaRPr lang="lv-LV" sz="3200" dirty="0" smtClean="0">
              <a:cs typeface="Arial" panose="020B0604020202020204" pitchFamily="34" charset="0"/>
            </a:endParaRPr>
          </a:p>
          <a:p>
            <a:pPr fontAlgn="ctr"/>
            <a:endParaRPr lang="lv-LV" sz="3200" dirty="0" smtClean="0">
              <a:cs typeface="Arial" panose="020B0604020202020204" pitchFamily="34" charset="0"/>
            </a:endParaRPr>
          </a:p>
          <a:p>
            <a:pPr fontAlgn="ctr"/>
            <a:r>
              <a:rPr lang="lv-LV" sz="3200" dirty="0">
                <a:cs typeface="Arial" panose="020B0604020202020204" pitchFamily="34" charset="0"/>
              </a:rPr>
              <a:t>-</a:t>
            </a:r>
            <a:r>
              <a:rPr lang="en-GB" sz="3200" dirty="0" smtClean="0">
                <a:cs typeface="Arial" panose="020B0604020202020204" pitchFamily="34" charset="0"/>
              </a:rPr>
              <a:t>If </a:t>
            </a:r>
            <a:r>
              <a:rPr lang="en-GB" sz="3200" dirty="0">
                <a:cs typeface="Arial" panose="020B0604020202020204" pitchFamily="34" charset="0"/>
              </a:rPr>
              <a:t>you have any questions, please don’t hesitate to ask</a:t>
            </a:r>
          </a:p>
          <a:p>
            <a:pPr fontAlgn="ctr"/>
            <a:endParaRPr lang="en-GB" sz="3200" dirty="0">
              <a:cs typeface="Arial" panose="020B0604020202020204" pitchFamily="34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3133305" y="1392072"/>
            <a:ext cx="9005101" cy="5465927"/>
          </a:xfrm>
          <a:prstGeom prst="wedgeRoundRectCallout">
            <a:avLst>
              <a:gd name="adj1" fmla="val -61779"/>
              <a:gd name="adj2" fmla="val -11296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11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lv-LV" altLang="en-US" sz="4000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Changing</a:t>
            </a:r>
            <a:r>
              <a:rPr lang="lv-LV" altLang="en-US" sz="4000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lv-LV" altLang="en-US" sz="4000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the</a:t>
            </a:r>
            <a:r>
              <a:rPr lang="lv-LV" altLang="en-US" sz="4000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lv-LV" altLang="en-US" sz="4000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topic</a:t>
            </a:r>
            <a:r>
              <a:rPr lang="lv-LV" altLang="en-US" sz="4000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lv-LV" altLang="en-US" sz="4000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slides</a:t>
            </a:r>
            <a:r>
              <a:rPr lang="en-GB" altLang="en-US" sz="4000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GB" altLang="en-US" sz="4000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43" y="2218812"/>
            <a:ext cx="3543300" cy="3095625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668602"/>
              </p:ext>
            </p:extLst>
          </p:nvPr>
        </p:nvGraphicFramePr>
        <p:xfrm>
          <a:off x="3647343" y="1549805"/>
          <a:ext cx="8338332" cy="5474373"/>
        </p:xfrm>
        <a:graphic>
          <a:graphicData uri="http://schemas.openxmlformats.org/drawingml/2006/table">
            <a:tbl>
              <a:tblPr/>
              <a:tblGrid>
                <a:gridCol w="8091189"/>
                <a:gridCol w="247143"/>
              </a:tblGrid>
              <a:tr h="61018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lv-LV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Right</a:t>
                      </a:r>
                      <a:r>
                        <a:rPr lang="en-GB" sz="3200" b="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, let’s move on to…</a:t>
                      </a: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21000">
                          <a:schemeClr val="accent4">
                            <a:lumMod val="45000"/>
                            <a:lumOff val="55000"/>
                          </a:schemeClr>
                        </a:gs>
                        <a:gs pos="83000">
                          <a:schemeClr val="accent4">
                            <a:lumMod val="45000"/>
                            <a:lumOff val="55000"/>
                          </a:schemeClr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0489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lv-LV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This </a:t>
                      </a:r>
                      <a:r>
                        <a:rPr lang="en-GB" sz="32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leads </a:t>
                      </a:r>
                      <a:r>
                        <a:rPr lang="en-GB" sz="3200" b="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me to my next point, which </a:t>
                      </a:r>
                      <a:r>
                        <a:rPr lang="en-GB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is</a:t>
                      </a:r>
                      <a:r>
                        <a:rPr lang="lv-LV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..... </a:t>
                      </a:r>
                      <a:r>
                        <a:rPr lang="lv-LV" sz="3200" b="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(</a:t>
                      </a:r>
                      <a:r>
                        <a:rPr lang="lv-LV" sz="3200" b="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Always</a:t>
                      </a:r>
                      <a:r>
                        <a:rPr lang="lv-LV" sz="3200" b="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have</a:t>
                      </a:r>
                      <a:r>
                        <a:rPr lang="lv-LV" sz="3200" b="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printed</a:t>
                      </a:r>
                      <a:r>
                        <a:rPr lang="lv-LV" sz="3200" b="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slides</a:t>
                      </a:r>
                      <a:r>
                        <a:rPr lang="lv-LV" sz="3200" b="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!)</a:t>
                      </a:r>
                      <a:endParaRPr lang="en-GB" sz="3200" b="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21000">
                          <a:schemeClr val="accent4">
                            <a:lumMod val="45000"/>
                            <a:lumOff val="55000"/>
                          </a:schemeClr>
                        </a:gs>
                        <a:gs pos="83000">
                          <a:schemeClr val="accent4">
                            <a:lumMod val="45000"/>
                            <a:lumOff val="55000"/>
                          </a:schemeClr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1018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lv-LV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I’d </a:t>
                      </a:r>
                      <a:r>
                        <a:rPr lang="en-GB" sz="3200" b="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now like </a:t>
                      </a:r>
                      <a:r>
                        <a:rPr lang="lv-LV" sz="3200" b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lv-LV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to </a:t>
                      </a:r>
                      <a:r>
                        <a:rPr lang="en-GB" sz="3200" b="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look at / </a:t>
                      </a:r>
                      <a:r>
                        <a:rPr lang="en-GB" sz="32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consider</a:t>
                      </a:r>
                      <a:r>
                        <a:rPr lang="en-GB" sz="3200" b="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21000">
                          <a:schemeClr val="accent4">
                            <a:lumMod val="45000"/>
                            <a:lumOff val="55000"/>
                          </a:schemeClr>
                        </a:gs>
                        <a:gs pos="83000">
                          <a:schemeClr val="accent4">
                            <a:lumMod val="45000"/>
                            <a:lumOff val="55000"/>
                          </a:schemeClr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298613">
                <a:tc>
                  <a:txBody>
                    <a:bodyPr/>
                    <a:lstStyle/>
                    <a:p>
                      <a:pPr algn="l" fontAlgn="ctr"/>
                      <a:r>
                        <a:rPr lang="lv-LV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-</a:t>
                      </a:r>
                      <a:r>
                        <a:rPr lang="lv-LV" sz="3200" b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Turning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our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1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attention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now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to...</a:t>
                      </a:r>
                      <a:endParaRPr lang="en-GB" sz="3200" b="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21000">
                          <a:schemeClr val="accent4">
                            <a:lumMod val="45000"/>
                            <a:lumOff val="55000"/>
                          </a:schemeClr>
                        </a:gs>
                        <a:gs pos="83000">
                          <a:schemeClr val="accent4">
                            <a:lumMod val="45000"/>
                            <a:lumOff val="55000"/>
                          </a:schemeClr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3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21000">
                          <a:schemeClr val="accent4">
                            <a:lumMod val="45000"/>
                            <a:lumOff val="55000"/>
                          </a:schemeClr>
                        </a:gs>
                        <a:gs pos="83000">
                          <a:schemeClr val="accent4">
                            <a:lumMod val="45000"/>
                            <a:lumOff val="55000"/>
                          </a:schemeClr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8775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Does anyone have any questions before I move on?</a:t>
                      </a:r>
                    </a:p>
                    <a:p>
                      <a:pPr algn="l" fontAlgn="ctr"/>
                      <a:endParaRPr lang="en-GB" sz="3200" b="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21000">
                          <a:schemeClr val="accent4">
                            <a:lumMod val="45000"/>
                            <a:lumOff val="55000"/>
                          </a:schemeClr>
                        </a:gs>
                        <a:gs pos="83000">
                          <a:schemeClr val="accent4">
                            <a:lumMod val="45000"/>
                            <a:lumOff val="55000"/>
                          </a:schemeClr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0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000" b="1" dirty="0" err="1" smtClean="0">
                <a:latin typeface="+mn-lt"/>
              </a:rPr>
              <a:t>Presenting</a:t>
            </a:r>
            <a:r>
              <a:rPr lang="lv-LV" sz="4000" b="1" dirty="0" smtClean="0">
                <a:latin typeface="+mn-lt"/>
              </a:rPr>
              <a:t> </a:t>
            </a:r>
            <a:r>
              <a:rPr lang="lv-LV" sz="4000" b="1" dirty="0" err="1" smtClean="0">
                <a:latin typeface="+mn-lt"/>
              </a:rPr>
              <a:t>statistics</a:t>
            </a:r>
            <a:endParaRPr lang="en-GB" sz="4000" b="1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43" y="2218812"/>
            <a:ext cx="3543300" cy="3095625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139820"/>
              </p:ext>
            </p:extLst>
          </p:nvPr>
        </p:nvGraphicFramePr>
        <p:xfrm>
          <a:off x="3647343" y="1890999"/>
          <a:ext cx="8338332" cy="4983182"/>
        </p:xfrm>
        <a:graphic>
          <a:graphicData uri="http://schemas.openxmlformats.org/drawingml/2006/table">
            <a:tbl>
              <a:tblPr/>
              <a:tblGrid>
                <a:gridCol w="8091189"/>
                <a:gridCol w="247143"/>
              </a:tblGrid>
              <a:tr h="59196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lv-LV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-</a:t>
                      </a:r>
                      <a:r>
                        <a:rPr lang="lv-LV" sz="3200" b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I’d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like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to</a:t>
                      </a:r>
                      <a:r>
                        <a:rPr lang="lv-LV" sz="3200" b="1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1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ilustrate</a:t>
                      </a:r>
                      <a:r>
                        <a:rPr lang="lv-LV" sz="3200" b="1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this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point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by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showing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.. </a:t>
                      </a:r>
                      <a:endParaRPr lang="en-GB" sz="3200" b="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21000">
                          <a:schemeClr val="accent4">
                            <a:lumMod val="45000"/>
                            <a:lumOff val="55000"/>
                          </a:schemeClr>
                        </a:gs>
                        <a:gs pos="83000">
                          <a:schemeClr val="accent4">
                            <a:lumMod val="45000"/>
                            <a:lumOff val="55000"/>
                          </a:schemeClr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01764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lv-LV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-I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think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graph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perfectly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shows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....</a:t>
                      </a:r>
                      <a:endParaRPr lang="en-GB" sz="3200" b="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21000">
                          <a:schemeClr val="accent4">
                            <a:lumMod val="45000"/>
                            <a:lumOff val="55000"/>
                          </a:schemeClr>
                        </a:gs>
                        <a:gs pos="83000">
                          <a:schemeClr val="accent4">
                            <a:lumMod val="45000"/>
                            <a:lumOff val="55000"/>
                          </a:schemeClr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9196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lv-LV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-</a:t>
                      </a:r>
                      <a:r>
                        <a:rPr lang="lv-LV" sz="3200" b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This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graph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1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indicate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s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there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is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sligt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increase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/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decrease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in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number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of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....</a:t>
                      </a:r>
                      <a:endParaRPr lang="en-GB" sz="3200" b="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21000">
                          <a:schemeClr val="accent4">
                            <a:lumMod val="45000"/>
                            <a:lumOff val="55000"/>
                          </a:schemeClr>
                        </a:gs>
                        <a:gs pos="83000">
                          <a:schemeClr val="accent4">
                            <a:lumMod val="45000"/>
                            <a:lumOff val="55000"/>
                          </a:schemeClr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443321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-I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would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like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to </a:t>
                      </a:r>
                      <a:r>
                        <a:rPr lang="lv-LV" sz="3200" b="1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ephasize</a:t>
                      </a:r>
                      <a:r>
                        <a:rPr lang="lv-LV" sz="3200" b="1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it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is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related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to.. </a:t>
                      </a:r>
                      <a:endParaRPr lang="en-GB" sz="3200" b="0" dirty="0" smtClean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endParaRPr lang="en-GB" sz="3200" b="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21000">
                          <a:schemeClr val="accent4">
                            <a:lumMod val="45000"/>
                            <a:lumOff val="55000"/>
                          </a:schemeClr>
                        </a:gs>
                        <a:gs pos="83000">
                          <a:schemeClr val="accent4">
                            <a:lumMod val="45000"/>
                            <a:lumOff val="55000"/>
                          </a:schemeClr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3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21000">
                          <a:schemeClr val="accent4">
                            <a:lumMod val="45000"/>
                            <a:lumOff val="55000"/>
                          </a:schemeClr>
                        </a:gs>
                        <a:gs pos="83000">
                          <a:schemeClr val="accent4">
                            <a:lumMod val="45000"/>
                            <a:lumOff val="55000"/>
                          </a:schemeClr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59196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lv-LV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-</a:t>
                      </a:r>
                      <a:r>
                        <a:rPr lang="lv-LV" sz="3200" b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Another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1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significant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point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is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....</a:t>
                      </a:r>
                      <a:endParaRPr lang="en-GB" sz="3200" b="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21000">
                          <a:schemeClr val="accent4">
                            <a:lumMod val="45000"/>
                            <a:lumOff val="55000"/>
                          </a:schemeClr>
                        </a:gs>
                        <a:gs pos="83000">
                          <a:schemeClr val="accent4">
                            <a:lumMod val="45000"/>
                            <a:lumOff val="55000"/>
                          </a:schemeClr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538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5025" y="3418602"/>
            <a:ext cx="4343400" cy="3019425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477595"/>
              </p:ext>
            </p:extLst>
          </p:nvPr>
        </p:nvGraphicFramePr>
        <p:xfrm>
          <a:off x="614149" y="1677587"/>
          <a:ext cx="7446638" cy="5419224"/>
        </p:xfrm>
        <a:graphic>
          <a:graphicData uri="http://schemas.openxmlformats.org/drawingml/2006/table">
            <a:tbl>
              <a:tblPr/>
              <a:tblGrid>
                <a:gridCol w="7446638"/>
              </a:tblGrid>
              <a:tr h="58812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-</a:t>
                      </a:r>
                      <a:r>
                        <a:rPr lang="lv-LV" sz="3200" b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I’d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like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to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conclude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by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...</a:t>
                      </a: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433964">
                <a:tc>
                  <a:txBody>
                    <a:bodyPr/>
                    <a:lstStyle/>
                    <a:p>
                      <a:pPr algn="l" fontAlgn="ctr"/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-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That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brings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me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to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end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of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my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presentation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.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Thank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you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for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attention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.</a:t>
                      </a:r>
                      <a:endParaRPr lang="en-GB" sz="3200" b="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433964">
                <a:tc>
                  <a:txBody>
                    <a:bodyPr/>
                    <a:lstStyle/>
                    <a:p>
                      <a:pPr algn="l" fontAlgn="ctr"/>
                      <a:r>
                        <a:rPr lang="lv-LV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GB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Thank </a:t>
                      </a:r>
                      <a:r>
                        <a:rPr lang="en-GB" sz="3200" b="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you all for listening, it was a pleasure being here today</a:t>
                      </a:r>
                      <a:r>
                        <a:rPr lang="en-GB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.</a:t>
                      </a:r>
                      <a:endParaRPr lang="lv-LV" sz="3200" b="0" dirty="0" smtClean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endParaRPr lang="lv-LV" sz="3200" b="0" dirty="0" smtClean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r>
                        <a:rPr lang="lv-LV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-</a:t>
                      </a:r>
                      <a:r>
                        <a:rPr lang="lv-LV" sz="3200" b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Now</a:t>
                      </a:r>
                      <a:r>
                        <a:rPr lang="lv-LV" sz="3200" b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I’m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ready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to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answer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sz="3200" b="0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questions</a:t>
                      </a:r>
                      <a:r>
                        <a:rPr lang="lv-LV" sz="3200" b="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.</a:t>
                      </a:r>
                      <a:endParaRPr lang="lv-LV" sz="3200" b="0" dirty="0" smtClean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l" fontAlgn="ctr"/>
                      <a:endParaRPr lang="en-GB" sz="3200" b="0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88124">
                <a:tc>
                  <a:txBody>
                    <a:bodyPr/>
                    <a:lstStyle/>
                    <a:p>
                      <a:pPr algn="l" fontAlgn="ctr"/>
                      <a:endParaRPr lang="en-GB" sz="32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0" marR="95250"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149" y="352024"/>
            <a:ext cx="10515600" cy="1325563"/>
          </a:xfrm>
        </p:spPr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lv-LV" altLang="en-US" sz="4000" b="1" dirty="0" err="1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Conclusion</a:t>
            </a:r>
            <a:r>
              <a:rPr lang="en-GB" altLang="en-US" sz="4000" b="1" dirty="0">
                <a:latin typeface="+mn-lt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GB" altLang="en-US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884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000" dirty="0" err="1" smtClean="0">
                <a:latin typeface="+mn-lt"/>
              </a:rPr>
              <a:t>What</a:t>
            </a:r>
            <a:r>
              <a:rPr lang="lv-LV" sz="4000" dirty="0" smtClean="0">
                <a:latin typeface="+mn-lt"/>
              </a:rPr>
              <a:t> to do </a:t>
            </a:r>
            <a:r>
              <a:rPr lang="lv-LV" sz="4000" dirty="0" err="1" smtClean="0">
                <a:latin typeface="+mn-lt"/>
              </a:rPr>
              <a:t>if</a:t>
            </a:r>
            <a:r>
              <a:rPr lang="lv-LV" sz="4000" dirty="0" smtClean="0">
                <a:latin typeface="+mn-lt"/>
              </a:rPr>
              <a:t> </a:t>
            </a:r>
            <a:r>
              <a:rPr lang="lv-LV" sz="4000" dirty="0" err="1" smtClean="0">
                <a:latin typeface="+mn-lt"/>
              </a:rPr>
              <a:t>you</a:t>
            </a:r>
            <a:r>
              <a:rPr lang="lv-LV" sz="4000" dirty="0" smtClean="0">
                <a:latin typeface="+mn-lt"/>
              </a:rPr>
              <a:t> </a:t>
            </a:r>
            <a:r>
              <a:rPr lang="lv-LV" sz="4000" dirty="0" err="1" smtClean="0">
                <a:latin typeface="+mn-lt"/>
              </a:rPr>
              <a:t>don’t</a:t>
            </a:r>
            <a:r>
              <a:rPr lang="lv-LV" sz="4000" dirty="0" smtClean="0">
                <a:latin typeface="+mn-lt"/>
              </a:rPr>
              <a:t> </a:t>
            </a:r>
            <a:r>
              <a:rPr lang="lv-LV" sz="4000" dirty="0" err="1" smtClean="0">
                <a:latin typeface="+mn-lt"/>
              </a:rPr>
              <a:t>know</a:t>
            </a:r>
            <a:r>
              <a:rPr lang="lv-LV" sz="4000" dirty="0" smtClean="0">
                <a:latin typeface="+mn-lt"/>
              </a:rPr>
              <a:t> </a:t>
            </a:r>
            <a:r>
              <a:rPr lang="lv-LV" sz="4000" dirty="0" err="1" smtClean="0">
                <a:latin typeface="+mn-lt"/>
              </a:rPr>
              <a:t>the</a:t>
            </a:r>
            <a:r>
              <a:rPr lang="lv-LV" sz="4000" dirty="0" smtClean="0">
                <a:latin typeface="+mn-lt"/>
              </a:rPr>
              <a:t> </a:t>
            </a:r>
            <a:r>
              <a:rPr lang="lv-LV" sz="4000" dirty="0" err="1" smtClean="0">
                <a:latin typeface="+mn-lt"/>
              </a:rPr>
              <a:t>answer</a:t>
            </a:r>
            <a:r>
              <a:rPr lang="lv-LV" sz="4000" dirty="0" smtClean="0">
                <a:latin typeface="+mn-lt"/>
              </a:rPr>
              <a:t> to a </a:t>
            </a:r>
            <a:r>
              <a:rPr lang="lv-LV" sz="4000" dirty="0" err="1" smtClean="0">
                <a:latin typeface="+mn-lt"/>
              </a:rPr>
              <a:t>question</a:t>
            </a:r>
            <a:r>
              <a:rPr lang="lv-LV" sz="4000" dirty="0" smtClean="0">
                <a:latin typeface="+mn-lt"/>
              </a:rPr>
              <a:t>? </a:t>
            </a:r>
            <a:endParaRPr lang="en-GB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8954" y="1431569"/>
            <a:ext cx="7414846" cy="4880331"/>
          </a:xfrm>
        </p:spPr>
        <p:txBody>
          <a:bodyPr>
            <a:normAutofit lnSpcReduction="10000"/>
          </a:bodyPr>
          <a:lstStyle/>
          <a:p>
            <a:endParaRPr lang="lv-LV" sz="3200" i="1" dirty="0" smtClean="0">
              <a:solidFill>
                <a:schemeClr val="accent6">
                  <a:lumMod val="75000"/>
                </a:schemeClr>
              </a:solidFill>
              <a:cs typeface="Arial" panose="020B0604020202020204" pitchFamily="34" charset="0"/>
            </a:endParaRPr>
          </a:p>
          <a:p>
            <a:r>
              <a:rPr lang="lv-LV" sz="3200" i="1" dirty="0" err="1" smtClean="0">
                <a:cs typeface="Arial" panose="020B0604020202020204" pitchFamily="34" charset="0"/>
              </a:rPr>
              <a:t>Thank</a:t>
            </a:r>
            <a:r>
              <a:rPr lang="lv-LV" sz="3200" i="1" dirty="0" smtClean="0">
                <a:cs typeface="Arial" panose="020B0604020202020204" pitchFamily="34" charset="0"/>
              </a:rPr>
              <a:t> </a:t>
            </a:r>
            <a:r>
              <a:rPr lang="lv-LV" sz="3200" i="1" dirty="0" err="1" smtClean="0">
                <a:cs typeface="Arial" panose="020B0604020202020204" pitchFamily="34" charset="0"/>
              </a:rPr>
              <a:t>you</a:t>
            </a:r>
            <a:r>
              <a:rPr lang="lv-LV" sz="3200" i="1" dirty="0" smtClean="0">
                <a:cs typeface="Arial" panose="020B0604020202020204" pitchFamily="34" charset="0"/>
              </a:rPr>
              <a:t>, it </a:t>
            </a:r>
            <a:r>
              <a:rPr lang="lv-LV" sz="3200" i="1" dirty="0" err="1" smtClean="0">
                <a:cs typeface="Arial" panose="020B0604020202020204" pitchFamily="34" charset="0"/>
              </a:rPr>
              <a:t>is</a:t>
            </a:r>
            <a:r>
              <a:rPr lang="lv-LV" sz="3200" i="1" dirty="0" smtClean="0">
                <a:cs typeface="Arial" panose="020B0604020202020204" pitchFamily="34" charset="0"/>
              </a:rPr>
              <a:t> </a:t>
            </a:r>
            <a:r>
              <a:rPr lang="lv-LV" sz="3200" i="1" dirty="0" err="1" smtClean="0">
                <a:cs typeface="Arial" panose="020B0604020202020204" pitchFamily="34" charset="0"/>
              </a:rPr>
              <a:t>very</a:t>
            </a:r>
            <a:r>
              <a:rPr lang="lv-LV" sz="3200" i="1" dirty="0" smtClean="0">
                <a:cs typeface="Arial" panose="020B0604020202020204" pitchFamily="34" charset="0"/>
              </a:rPr>
              <a:t> </a:t>
            </a:r>
            <a:r>
              <a:rPr lang="lv-LV" sz="3200" i="1" dirty="0" err="1" smtClean="0">
                <a:cs typeface="Arial" panose="020B0604020202020204" pitchFamily="34" charset="0"/>
              </a:rPr>
              <a:t>important</a:t>
            </a:r>
            <a:r>
              <a:rPr lang="lv-LV" sz="3200" i="1" dirty="0" smtClean="0">
                <a:cs typeface="Arial" panose="020B0604020202020204" pitchFamily="34" charset="0"/>
              </a:rPr>
              <a:t> </a:t>
            </a:r>
            <a:r>
              <a:rPr lang="lv-LV" sz="3200" i="1" dirty="0" err="1" smtClean="0">
                <a:cs typeface="Arial" panose="020B0604020202020204" pitchFamily="34" charset="0"/>
              </a:rPr>
              <a:t>question</a:t>
            </a:r>
            <a:r>
              <a:rPr lang="lv-LV" sz="3200" i="1" dirty="0" smtClean="0">
                <a:cs typeface="Arial" panose="020B0604020202020204" pitchFamily="34" charset="0"/>
              </a:rPr>
              <a:t>.</a:t>
            </a:r>
          </a:p>
          <a:p>
            <a:r>
              <a:rPr lang="lv-LV" sz="3200" i="1" dirty="0" smtClean="0">
                <a:cs typeface="Arial" panose="020B0604020202020204" pitchFamily="34" charset="0"/>
              </a:rPr>
              <a:t>I </a:t>
            </a:r>
            <a:r>
              <a:rPr lang="lv-LV" sz="3200" i="1" dirty="0" err="1">
                <a:cs typeface="Arial" panose="020B0604020202020204" pitchFamily="34" charset="0"/>
              </a:rPr>
              <a:t>will</a:t>
            </a:r>
            <a:r>
              <a:rPr lang="lv-LV" sz="3200" i="1" dirty="0">
                <a:cs typeface="Arial" panose="020B0604020202020204" pitchFamily="34" charset="0"/>
              </a:rPr>
              <a:t> </a:t>
            </a:r>
            <a:r>
              <a:rPr lang="lv-LV" sz="3200" i="1" dirty="0" err="1">
                <a:cs typeface="Arial" panose="020B0604020202020204" pitchFamily="34" charset="0"/>
              </a:rPr>
              <a:t>try</a:t>
            </a:r>
            <a:r>
              <a:rPr lang="lv-LV" sz="3200" i="1" dirty="0">
                <a:cs typeface="Arial" panose="020B0604020202020204" pitchFamily="34" charset="0"/>
              </a:rPr>
              <a:t> to </a:t>
            </a:r>
            <a:r>
              <a:rPr lang="lv-LV" sz="3200" i="1" dirty="0" err="1">
                <a:cs typeface="Arial" panose="020B0604020202020204" pitchFamily="34" charset="0"/>
              </a:rPr>
              <a:t>find</a:t>
            </a:r>
            <a:r>
              <a:rPr lang="lv-LV" sz="3200" i="1" dirty="0">
                <a:cs typeface="Arial" panose="020B0604020202020204" pitchFamily="34" charset="0"/>
              </a:rPr>
              <a:t> </a:t>
            </a:r>
            <a:r>
              <a:rPr lang="lv-LV" sz="3200" i="1" dirty="0" err="1">
                <a:cs typeface="Arial" panose="020B0604020202020204" pitchFamily="34" charset="0"/>
              </a:rPr>
              <a:t>answer</a:t>
            </a:r>
            <a:r>
              <a:rPr lang="lv-LV" sz="3200" i="1" dirty="0">
                <a:cs typeface="Arial" panose="020B0604020202020204" pitchFamily="34" charset="0"/>
              </a:rPr>
              <a:t> to </a:t>
            </a:r>
            <a:r>
              <a:rPr lang="lv-LV" sz="3200" i="1" dirty="0" err="1">
                <a:cs typeface="Arial" panose="020B0604020202020204" pitchFamily="34" charset="0"/>
              </a:rPr>
              <a:t>your</a:t>
            </a:r>
            <a:r>
              <a:rPr lang="lv-LV" sz="3200" i="1" dirty="0">
                <a:cs typeface="Arial" panose="020B0604020202020204" pitchFamily="34" charset="0"/>
              </a:rPr>
              <a:t> </a:t>
            </a:r>
            <a:r>
              <a:rPr lang="lv-LV" sz="3200" i="1" dirty="0" err="1">
                <a:cs typeface="Arial" panose="020B0604020202020204" pitchFamily="34" charset="0"/>
              </a:rPr>
              <a:t>question</a:t>
            </a:r>
            <a:r>
              <a:rPr lang="lv-LV" sz="3200" i="1" dirty="0">
                <a:cs typeface="Arial" panose="020B0604020202020204" pitchFamily="34" charset="0"/>
              </a:rPr>
              <a:t> </a:t>
            </a:r>
            <a:r>
              <a:rPr lang="lv-LV" sz="3200" i="1" dirty="0" err="1">
                <a:cs typeface="Arial" panose="020B0604020202020204" pitchFamily="34" charset="0"/>
              </a:rPr>
              <a:t>during</a:t>
            </a:r>
            <a:r>
              <a:rPr lang="lv-LV" sz="3200" i="1" dirty="0">
                <a:cs typeface="Arial" panose="020B0604020202020204" pitchFamily="34" charset="0"/>
              </a:rPr>
              <a:t> </a:t>
            </a:r>
            <a:r>
              <a:rPr lang="lv-LV" sz="3200" i="1" dirty="0" err="1">
                <a:cs typeface="Arial" panose="020B0604020202020204" pitchFamily="34" charset="0"/>
              </a:rPr>
              <a:t>the</a:t>
            </a:r>
            <a:r>
              <a:rPr lang="lv-LV" sz="3200" i="1" dirty="0">
                <a:cs typeface="Arial" panose="020B0604020202020204" pitchFamily="34" charset="0"/>
              </a:rPr>
              <a:t> </a:t>
            </a:r>
            <a:r>
              <a:rPr lang="lv-LV" sz="3200" i="1" dirty="0" err="1" smtClean="0">
                <a:cs typeface="Arial" panose="020B0604020202020204" pitchFamily="34" charset="0"/>
              </a:rPr>
              <a:t>break</a:t>
            </a:r>
            <a:r>
              <a:rPr lang="lv-LV" sz="3200" i="1" dirty="0" smtClean="0">
                <a:cs typeface="Arial" panose="020B0604020202020204" pitchFamily="34" charset="0"/>
              </a:rPr>
              <a:t>.</a:t>
            </a:r>
            <a:endParaRPr lang="lv-LV" sz="3200" i="1" dirty="0" smtClean="0">
              <a:cs typeface="Arial" panose="020B0604020202020204" pitchFamily="34" charset="0"/>
            </a:endParaRPr>
          </a:p>
          <a:p>
            <a:r>
              <a:rPr lang="lv-LV" sz="3200" i="1" dirty="0">
                <a:cs typeface="Arial" panose="020B0604020202020204" pitchFamily="34" charset="0"/>
              </a:rPr>
              <a:t>I </a:t>
            </a:r>
            <a:r>
              <a:rPr lang="lv-LV" sz="3200" i="1" dirty="0" err="1">
                <a:cs typeface="Arial" panose="020B0604020202020204" pitchFamily="34" charset="0"/>
              </a:rPr>
              <a:t>will</a:t>
            </a:r>
            <a:r>
              <a:rPr lang="lv-LV" sz="3200" i="1" dirty="0">
                <a:cs typeface="Arial" panose="020B0604020202020204" pitchFamily="34" charset="0"/>
              </a:rPr>
              <a:t> </a:t>
            </a:r>
            <a:r>
              <a:rPr lang="lv-LV" sz="3200" i="1" dirty="0" err="1">
                <a:cs typeface="Arial" panose="020B0604020202020204" pitchFamily="34" charset="0"/>
              </a:rPr>
              <a:t>try</a:t>
            </a:r>
            <a:r>
              <a:rPr lang="lv-LV" sz="3200" i="1" dirty="0">
                <a:cs typeface="Arial" panose="020B0604020202020204" pitchFamily="34" charset="0"/>
              </a:rPr>
              <a:t> to </a:t>
            </a:r>
            <a:r>
              <a:rPr lang="lv-LV" sz="3200" i="1" dirty="0" err="1">
                <a:cs typeface="Arial" panose="020B0604020202020204" pitchFamily="34" charset="0"/>
              </a:rPr>
              <a:t>find</a:t>
            </a:r>
            <a:r>
              <a:rPr lang="lv-LV" sz="3200" i="1" dirty="0">
                <a:cs typeface="Arial" panose="020B0604020202020204" pitchFamily="34" charset="0"/>
              </a:rPr>
              <a:t> </a:t>
            </a:r>
            <a:r>
              <a:rPr lang="lv-LV" sz="3200" i="1" dirty="0" err="1">
                <a:cs typeface="Arial" panose="020B0604020202020204" pitchFamily="34" charset="0"/>
              </a:rPr>
              <a:t>answer</a:t>
            </a:r>
            <a:r>
              <a:rPr lang="lv-LV" sz="3200" i="1" dirty="0">
                <a:cs typeface="Arial" panose="020B0604020202020204" pitchFamily="34" charset="0"/>
              </a:rPr>
              <a:t> to </a:t>
            </a:r>
            <a:r>
              <a:rPr lang="lv-LV" sz="3200" i="1" dirty="0" err="1">
                <a:cs typeface="Arial" panose="020B0604020202020204" pitchFamily="34" charset="0"/>
              </a:rPr>
              <a:t>your</a:t>
            </a:r>
            <a:r>
              <a:rPr lang="lv-LV" sz="3200" i="1" dirty="0">
                <a:cs typeface="Arial" panose="020B0604020202020204" pitchFamily="34" charset="0"/>
              </a:rPr>
              <a:t> </a:t>
            </a:r>
            <a:r>
              <a:rPr lang="lv-LV" sz="3200" i="1" dirty="0" err="1">
                <a:cs typeface="Arial" panose="020B0604020202020204" pitchFamily="34" charset="0"/>
              </a:rPr>
              <a:t>question</a:t>
            </a:r>
            <a:r>
              <a:rPr lang="lv-LV" sz="3200" i="1" dirty="0">
                <a:cs typeface="Arial" panose="020B0604020202020204" pitchFamily="34" charset="0"/>
              </a:rPr>
              <a:t> </a:t>
            </a:r>
            <a:r>
              <a:rPr lang="lv-LV" sz="3200" i="1" dirty="0" err="1" smtClean="0">
                <a:cs typeface="Arial" panose="020B0604020202020204" pitchFamily="34" charset="0"/>
              </a:rPr>
              <a:t>and</a:t>
            </a:r>
            <a:r>
              <a:rPr lang="lv-LV" sz="3200" i="1" dirty="0" smtClean="0">
                <a:cs typeface="Arial" panose="020B0604020202020204" pitchFamily="34" charset="0"/>
              </a:rPr>
              <a:t> </a:t>
            </a:r>
            <a:r>
              <a:rPr lang="lv-LV" sz="3200" i="1" dirty="0" err="1" smtClean="0">
                <a:cs typeface="Arial" panose="020B0604020202020204" pitchFamily="34" charset="0"/>
              </a:rPr>
              <a:t>send</a:t>
            </a:r>
            <a:r>
              <a:rPr lang="lv-LV" sz="3200" i="1" dirty="0" smtClean="0">
                <a:cs typeface="Arial" panose="020B0604020202020204" pitchFamily="34" charset="0"/>
              </a:rPr>
              <a:t> to </a:t>
            </a:r>
            <a:r>
              <a:rPr lang="lv-LV" sz="3200" i="1" dirty="0" err="1" smtClean="0">
                <a:cs typeface="Arial" panose="020B0604020202020204" pitchFamily="34" charset="0"/>
              </a:rPr>
              <a:t>your</a:t>
            </a:r>
            <a:r>
              <a:rPr lang="lv-LV" sz="3200" i="1" dirty="0" smtClean="0">
                <a:cs typeface="Arial" panose="020B0604020202020204" pitchFamily="34" charset="0"/>
              </a:rPr>
              <a:t> </a:t>
            </a:r>
            <a:r>
              <a:rPr lang="lv-LV" sz="3200" i="1" dirty="0" smtClean="0">
                <a:cs typeface="Arial" panose="020B0604020202020204" pitchFamily="34" charset="0"/>
              </a:rPr>
              <a:t>e-</a:t>
            </a:r>
            <a:r>
              <a:rPr lang="lv-LV" sz="3200" i="1" dirty="0" err="1" smtClean="0">
                <a:cs typeface="Arial" panose="020B0604020202020204" pitchFamily="34" charset="0"/>
              </a:rPr>
              <a:t>mail</a:t>
            </a:r>
            <a:r>
              <a:rPr lang="lv-LV" sz="3200" i="1" dirty="0" smtClean="0">
                <a:cs typeface="Arial" panose="020B0604020202020204" pitchFamily="34" charset="0"/>
              </a:rPr>
              <a:t>.</a:t>
            </a:r>
            <a:endParaRPr lang="en-GB" sz="3200" i="1" dirty="0">
              <a:cs typeface="Arial" panose="020B0604020202020204" pitchFamily="34" charset="0"/>
            </a:endParaRPr>
          </a:p>
          <a:p>
            <a:endParaRPr lang="en-GB" i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dirty="0" err="1" smtClean="0"/>
              <a:t>IiIf</a:t>
            </a:r>
            <a:r>
              <a:rPr lang="lv-LV" dirty="0" smtClean="0"/>
              <a:t> </a:t>
            </a:r>
            <a:r>
              <a:rPr lang="lv-LV" dirty="0" err="1" smtClean="0"/>
              <a:t>you</a:t>
            </a:r>
            <a:r>
              <a:rPr lang="lv-LV" dirty="0" smtClean="0"/>
              <a:t> </a:t>
            </a:r>
            <a:r>
              <a:rPr lang="lv-LV" dirty="0" err="1" smtClean="0"/>
              <a:t>answer</a:t>
            </a:r>
            <a:r>
              <a:rPr lang="lv-LV" dirty="0" smtClean="0"/>
              <a:t> a </a:t>
            </a:r>
            <a:r>
              <a:rPr lang="lv-LV" dirty="0" err="1" smtClean="0"/>
              <a:t>question</a:t>
            </a:r>
            <a:r>
              <a:rPr lang="lv-LV" dirty="0" smtClean="0"/>
              <a:t>:</a:t>
            </a:r>
          </a:p>
          <a:p>
            <a:pPr>
              <a:buFontTx/>
              <a:buChar char="-"/>
            </a:pPr>
            <a:r>
              <a:rPr lang="lv-LV" dirty="0" smtClean="0"/>
              <a:t>- </a:t>
            </a:r>
            <a:r>
              <a:rPr lang="lv-LV" dirty="0" err="1" smtClean="0"/>
              <a:t>Does</a:t>
            </a:r>
            <a:r>
              <a:rPr lang="lv-LV" dirty="0" smtClean="0"/>
              <a:t> </a:t>
            </a:r>
            <a:r>
              <a:rPr lang="lv-LV" dirty="0" err="1" smtClean="0"/>
              <a:t>this</a:t>
            </a:r>
            <a:r>
              <a:rPr lang="lv-LV" dirty="0" smtClean="0"/>
              <a:t> </a:t>
            </a:r>
            <a:r>
              <a:rPr lang="lv-LV" dirty="0" err="1" smtClean="0"/>
              <a:t>answer</a:t>
            </a:r>
            <a:r>
              <a:rPr lang="lv-LV" dirty="0" smtClean="0"/>
              <a:t> </a:t>
            </a:r>
            <a:r>
              <a:rPr lang="lv-LV" dirty="0" err="1" smtClean="0"/>
              <a:t>your</a:t>
            </a:r>
            <a:r>
              <a:rPr lang="lv-LV" dirty="0" smtClean="0"/>
              <a:t> </a:t>
            </a:r>
            <a:r>
              <a:rPr lang="lv-LV" dirty="0" err="1" smtClean="0"/>
              <a:t>question</a:t>
            </a:r>
            <a:r>
              <a:rPr lang="lv-LV" dirty="0" smtClean="0"/>
              <a:t>?</a:t>
            </a:r>
          </a:p>
          <a:p>
            <a:pPr>
              <a:buFontTx/>
              <a:buChar char="-"/>
            </a:pPr>
            <a:r>
              <a:rPr lang="lv-LV" dirty="0" smtClean="0"/>
              <a:t>-I </a:t>
            </a:r>
            <a:r>
              <a:rPr lang="lv-LV" dirty="0" err="1" smtClean="0"/>
              <a:t>hope</a:t>
            </a:r>
            <a:r>
              <a:rPr lang="lv-LV" dirty="0" smtClean="0"/>
              <a:t> </a:t>
            </a:r>
            <a:r>
              <a:rPr lang="lv-LV" dirty="0" err="1" smtClean="0"/>
              <a:t>this</a:t>
            </a:r>
            <a:r>
              <a:rPr lang="lv-LV" dirty="0" smtClean="0"/>
              <a:t> </a:t>
            </a:r>
            <a:r>
              <a:rPr lang="lv-LV" dirty="0" err="1" smtClean="0"/>
              <a:t>explains</a:t>
            </a:r>
            <a:r>
              <a:rPr lang="lv-LV" dirty="0" smtClean="0"/>
              <a:t> </a:t>
            </a:r>
            <a:r>
              <a:rPr lang="lv-LV" dirty="0" err="1" smtClean="0"/>
              <a:t>the</a:t>
            </a:r>
            <a:r>
              <a:rPr lang="lv-LV" dirty="0" smtClean="0"/>
              <a:t> </a:t>
            </a:r>
            <a:r>
              <a:rPr lang="lv-LV" dirty="0" err="1" smtClean="0"/>
              <a:t>situation</a:t>
            </a:r>
            <a:r>
              <a:rPr lang="lv-LV" dirty="0" smtClean="0"/>
              <a:t> to </a:t>
            </a:r>
            <a:r>
              <a:rPr lang="lv-LV" dirty="0" err="1" smtClean="0"/>
              <a:t>you</a:t>
            </a:r>
            <a:r>
              <a:rPr lang="lv-LV" dirty="0" smtClean="0"/>
              <a:t>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7666" y="1825625"/>
            <a:ext cx="2924175" cy="4486275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3938954" y="1431569"/>
            <a:ext cx="8079474" cy="4880331"/>
          </a:xfrm>
          <a:prstGeom prst="wedgeRoundRectCallout">
            <a:avLst>
              <a:gd name="adj1" fmla="val -58502"/>
              <a:gd name="adj2" fmla="val -12146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49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555</Words>
  <Application>Microsoft Office PowerPoint</Application>
  <PresentationFormat>Widescreen</PresentationFormat>
  <Paragraphs>95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Suggested phrases to make effective presentations during Schengen evaluation</vt:lpstr>
      <vt:lpstr>Beginning (you have 30 seconds to make a «positive» first impression)</vt:lpstr>
      <vt:lpstr>Be creative to grab attention/establish connection:</vt:lpstr>
      <vt:lpstr>Be creative to grab attention/establish connection:</vt:lpstr>
      <vt:lpstr>Structuring the presentation: </vt:lpstr>
      <vt:lpstr>Changing the topic/slides:</vt:lpstr>
      <vt:lpstr>Presenting statistics</vt:lpstr>
      <vt:lpstr>Conclusion:</vt:lpstr>
      <vt:lpstr>What to do if you don’t know the answer to a question? </vt:lpstr>
      <vt:lpstr>Additional sources:</vt:lpstr>
      <vt:lpstr>Practice makes perfect? </vt:lpstr>
      <vt:lpstr>Thank you, and please don’t hesitate to ask!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to make effective presentations</dc:title>
  <dc:creator>Mārtiņš Spridzāns</dc:creator>
  <cp:lastModifiedBy>Mārtiņš Spridzāns</cp:lastModifiedBy>
  <cp:revision>48</cp:revision>
  <cp:lastPrinted>2018-03-14T07:45:45Z</cp:lastPrinted>
  <dcterms:created xsi:type="dcterms:W3CDTF">2018-02-02T11:39:55Z</dcterms:created>
  <dcterms:modified xsi:type="dcterms:W3CDTF">2018-03-14T20:50:05Z</dcterms:modified>
</cp:coreProperties>
</file>