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80" d="100"/>
          <a:sy n="80" d="100"/>
        </p:scale>
        <p:origin x="5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51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565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8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14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04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357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8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01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86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47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73C5-333A-4BFD-B090-CFA599C81E08}" type="datetimeFigureOut">
              <a:rPr lang="lv-LV" smtClean="0"/>
              <a:t>28.11.2020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4.png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image" Target="../media/image3.jp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1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openxmlformats.org/officeDocument/2006/relationships/slideLayout" Target="../slideLayouts/slideLayout1.xml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24.m4a"/><Relationship Id="rId18" Type="http://schemas.openxmlformats.org/officeDocument/2006/relationships/audio" Target="../media/media26.m4a"/><Relationship Id="rId26" Type="http://schemas.openxmlformats.org/officeDocument/2006/relationships/audio" Target="../media/media30.m4a"/><Relationship Id="rId39" Type="http://schemas.openxmlformats.org/officeDocument/2006/relationships/image" Target="../media/image4.png"/><Relationship Id="rId21" Type="http://schemas.microsoft.com/office/2007/relationships/media" Target="../media/media28.m4a"/><Relationship Id="rId34" Type="http://schemas.openxmlformats.org/officeDocument/2006/relationships/audio" Target="../media/media34.m4a"/><Relationship Id="rId7" Type="http://schemas.microsoft.com/office/2007/relationships/media" Target="../media/media21.m4a"/><Relationship Id="rId12" Type="http://schemas.openxmlformats.org/officeDocument/2006/relationships/audio" Target="../media/media23.m4a"/><Relationship Id="rId17" Type="http://schemas.microsoft.com/office/2007/relationships/media" Target="../media/media26.m4a"/><Relationship Id="rId25" Type="http://schemas.microsoft.com/office/2007/relationships/media" Target="../media/media30.m4a"/><Relationship Id="rId33" Type="http://schemas.microsoft.com/office/2007/relationships/media" Target="../media/media34.m4a"/><Relationship Id="rId38" Type="http://schemas.openxmlformats.org/officeDocument/2006/relationships/image" Target="../media/image3.jpg"/><Relationship Id="rId2" Type="http://schemas.openxmlformats.org/officeDocument/2006/relationships/audio" Target="../media/media18.m4a"/><Relationship Id="rId16" Type="http://schemas.openxmlformats.org/officeDocument/2006/relationships/audio" Target="../media/media25.m4a"/><Relationship Id="rId20" Type="http://schemas.openxmlformats.org/officeDocument/2006/relationships/audio" Target="../media/media27.m4a"/><Relationship Id="rId29" Type="http://schemas.microsoft.com/office/2007/relationships/media" Target="../media/media32.m4a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24" Type="http://schemas.openxmlformats.org/officeDocument/2006/relationships/audio" Target="../media/media29.m4a"/><Relationship Id="rId32" Type="http://schemas.openxmlformats.org/officeDocument/2006/relationships/audio" Target="../media/media33.m4a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5" Type="http://schemas.microsoft.com/office/2007/relationships/media" Target="../media/media20.m4a"/><Relationship Id="rId15" Type="http://schemas.microsoft.com/office/2007/relationships/media" Target="../media/media25.m4a"/><Relationship Id="rId23" Type="http://schemas.microsoft.com/office/2007/relationships/media" Target="../media/media29.m4a"/><Relationship Id="rId28" Type="http://schemas.openxmlformats.org/officeDocument/2006/relationships/audio" Target="../media/media31.m4a"/><Relationship Id="rId36" Type="http://schemas.openxmlformats.org/officeDocument/2006/relationships/image" Target="../media/image1.png"/><Relationship Id="rId10" Type="http://schemas.openxmlformats.org/officeDocument/2006/relationships/audio" Target="../media/media22.m4a"/><Relationship Id="rId19" Type="http://schemas.microsoft.com/office/2007/relationships/media" Target="../media/media27.m4a"/><Relationship Id="rId31" Type="http://schemas.microsoft.com/office/2007/relationships/media" Target="../media/media33.m4a"/><Relationship Id="rId4" Type="http://schemas.openxmlformats.org/officeDocument/2006/relationships/audio" Target="../media/media19.m4a"/><Relationship Id="rId9" Type="http://schemas.microsoft.com/office/2007/relationships/media" Target="../media/media22.m4a"/><Relationship Id="rId14" Type="http://schemas.openxmlformats.org/officeDocument/2006/relationships/audio" Target="../media/media24.m4a"/><Relationship Id="rId22" Type="http://schemas.openxmlformats.org/officeDocument/2006/relationships/audio" Target="../media/media28.m4a"/><Relationship Id="rId27" Type="http://schemas.microsoft.com/office/2007/relationships/media" Target="../media/media31.m4a"/><Relationship Id="rId30" Type="http://schemas.openxmlformats.org/officeDocument/2006/relationships/audio" Target="../media/media32.m4a"/><Relationship Id="rId35" Type="http://schemas.openxmlformats.org/officeDocument/2006/relationships/slideLayout" Target="../slideLayouts/slideLayout1.xml"/><Relationship Id="rId8" Type="http://schemas.openxmlformats.org/officeDocument/2006/relationships/audio" Target="../media/media21.m4a"/><Relationship Id="rId3" Type="http://schemas.microsoft.com/office/2007/relationships/media" Target="../media/media19.m4a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41.m4a"/><Relationship Id="rId18" Type="http://schemas.openxmlformats.org/officeDocument/2006/relationships/audio" Target="../media/media43.m4a"/><Relationship Id="rId26" Type="http://schemas.openxmlformats.org/officeDocument/2006/relationships/audio" Target="../media/media47.m4a"/><Relationship Id="rId3" Type="http://schemas.microsoft.com/office/2007/relationships/media" Target="../media/media36.m4a"/><Relationship Id="rId21" Type="http://schemas.microsoft.com/office/2007/relationships/media" Target="../media/media45.m4a"/><Relationship Id="rId34" Type="http://schemas.openxmlformats.org/officeDocument/2006/relationships/image" Target="../media/image5.png"/><Relationship Id="rId7" Type="http://schemas.microsoft.com/office/2007/relationships/media" Target="../media/media38.m4a"/><Relationship Id="rId12" Type="http://schemas.openxmlformats.org/officeDocument/2006/relationships/audio" Target="../media/media40.m4a"/><Relationship Id="rId17" Type="http://schemas.microsoft.com/office/2007/relationships/media" Target="../media/media43.m4a"/><Relationship Id="rId25" Type="http://schemas.microsoft.com/office/2007/relationships/media" Target="../media/media47.m4a"/><Relationship Id="rId33" Type="http://schemas.openxmlformats.org/officeDocument/2006/relationships/image" Target="../media/image4.png"/><Relationship Id="rId2" Type="http://schemas.openxmlformats.org/officeDocument/2006/relationships/audio" Target="../media/media35.m4a"/><Relationship Id="rId16" Type="http://schemas.openxmlformats.org/officeDocument/2006/relationships/audio" Target="../media/media42.m4a"/><Relationship Id="rId20" Type="http://schemas.openxmlformats.org/officeDocument/2006/relationships/audio" Target="../media/media44.m4a"/><Relationship Id="rId29" Type="http://schemas.openxmlformats.org/officeDocument/2006/relationships/slideLayout" Target="../slideLayouts/slideLayout1.xml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microsoft.com/office/2007/relationships/media" Target="../media/media40.m4a"/><Relationship Id="rId24" Type="http://schemas.openxmlformats.org/officeDocument/2006/relationships/audio" Target="../media/media46.m4a"/><Relationship Id="rId32" Type="http://schemas.openxmlformats.org/officeDocument/2006/relationships/image" Target="../media/image3.jpg"/><Relationship Id="rId5" Type="http://schemas.microsoft.com/office/2007/relationships/media" Target="../media/media37.m4a"/><Relationship Id="rId15" Type="http://schemas.microsoft.com/office/2007/relationships/media" Target="../media/media42.m4a"/><Relationship Id="rId23" Type="http://schemas.microsoft.com/office/2007/relationships/media" Target="../media/media46.m4a"/><Relationship Id="rId28" Type="http://schemas.openxmlformats.org/officeDocument/2006/relationships/audio" Target="../media/media48.m4a"/><Relationship Id="rId10" Type="http://schemas.openxmlformats.org/officeDocument/2006/relationships/audio" Target="../media/media39.m4a"/><Relationship Id="rId19" Type="http://schemas.microsoft.com/office/2007/relationships/media" Target="../media/media44.m4a"/><Relationship Id="rId31" Type="http://schemas.openxmlformats.org/officeDocument/2006/relationships/image" Target="../media/image2.png"/><Relationship Id="rId4" Type="http://schemas.openxmlformats.org/officeDocument/2006/relationships/audio" Target="../media/media36.m4a"/><Relationship Id="rId9" Type="http://schemas.microsoft.com/office/2007/relationships/media" Target="../media/media39.m4a"/><Relationship Id="rId14" Type="http://schemas.openxmlformats.org/officeDocument/2006/relationships/audio" Target="../media/media41.m4a"/><Relationship Id="rId22" Type="http://schemas.openxmlformats.org/officeDocument/2006/relationships/audio" Target="../media/media45.m4a"/><Relationship Id="rId27" Type="http://schemas.microsoft.com/office/2007/relationships/media" Target="../media/media48.m4a"/><Relationship Id="rId30" Type="http://schemas.openxmlformats.org/officeDocument/2006/relationships/image" Target="../media/image1.png"/><Relationship Id="rId8" Type="http://schemas.openxmlformats.org/officeDocument/2006/relationships/audio" Target="../media/media3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FRONTEX TERMINOLOGY</a:t>
            </a:r>
            <a:endParaRPr lang="lv-LV" b="1" i="1" dirty="0"/>
          </a:p>
          <a:p>
            <a:endParaRPr lang="lv-LV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14189"/>
              </p:ext>
            </p:extLst>
          </p:nvPr>
        </p:nvGraphicFramePr>
        <p:xfrm>
          <a:off x="904875" y="1060712"/>
          <a:ext cx="8761170" cy="5300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analyse data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analizēt datus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nagrinėti duomenis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kapacitāte, spējas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padėtis; kompetencija;pareigos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37742423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kompetents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kompetentingas;atitinkantis reikalavimus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76336034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coordinate flights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koordinēt lidojumus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koordinuoti skrydžius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431643874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principle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pamatprincips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pagrindinis principas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62465799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ouncil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egulation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padomes regula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tarybos reglamentas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317997350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deploy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izvietot, nodarbināt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dislokuoti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90378108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dissemination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izplatīšana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platinimas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determine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noteikt 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nustatyti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detrimental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kaitīgs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žalingas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emerge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rasties, paradīties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atsirasti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emerging crisis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krīze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kylanti krizė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encompass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aptvert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apimti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uzlabošana 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patobulinimas;stiprinimas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facilitate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atvieglot, sekmēt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palengvinti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fulfil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pildīt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įvykdyti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IBM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ntegrated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 </a:t>
                      </a: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anagement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integrētā</a:t>
                      </a:r>
                      <a:r>
                        <a:rPr lang="lv-LV" sz="1400" baseline="0" noProof="0" dirty="0" smtClean="0"/>
                        <a:t> robežu pārvaldība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integruotas</a:t>
                      </a:r>
                      <a:r>
                        <a:rPr lang="lt-LT" sz="1400" baseline="0" dirty="0" smtClean="0"/>
                        <a:t> sienų valdymas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1998" y="1406954"/>
            <a:ext cx="253440" cy="25344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1654193"/>
            <a:ext cx="252000" cy="252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1984562"/>
            <a:ext cx="252000" cy="252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2326686"/>
            <a:ext cx="252000" cy="252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2610562"/>
            <a:ext cx="252000" cy="252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2873614"/>
            <a:ext cx="252000" cy="252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3156183"/>
            <a:ext cx="252000" cy="252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3436517"/>
            <a:ext cx="252000" cy="252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3709322"/>
            <a:ext cx="252000" cy="252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3989656"/>
            <a:ext cx="252000" cy="2520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4261025"/>
            <a:ext cx="289299" cy="289299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4553952"/>
            <a:ext cx="252000" cy="252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4858662"/>
            <a:ext cx="252000" cy="2520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5140377"/>
            <a:ext cx="252000" cy="2520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5441057"/>
            <a:ext cx="252000" cy="2520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5683243"/>
            <a:ext cx="252000" cy="252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0800" y="5982181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3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9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6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8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3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1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7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8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85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36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78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4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36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94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12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Development of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ommunication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kills in English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anguage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order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uards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Frontex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Grant 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Agreement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No. 2019/301/TRU</a:t>
            </a: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FRONTEX TERMINOLOGY</a:t>
            </a:r>
            <a:endParaRPr kumimoji="0" lang="lv-LV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66108"/>
              </p:ext>
            </p:extLst>
          </p:nvPr>
        </p:nvGraphicFramePr>
        <p:xfrm>
          <a:off x="904875" y="1218625"/>
          <a:ext cx="8761170" cy="4964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implement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īstenot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įgyvendinti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īstenošana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įgyvendinimas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61363302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 be ) 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line with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būt</a:t>
                      </a:r>
                      <a:r>
                        <a:rPr lang="lv-LV" sz="1400" baseline="0" noProof="0" dirty="0" smtClean="0"/>
                        <a:t> saskaņā ar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atitikti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76336034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irregular migration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nelikumīga migrācija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neteisėta migracija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431643874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interoperability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err="1" smtClean="0"/>
                        <a:t>sadarbībspēja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gebėjimas išsikeisti informacija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62465799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iejaukšanās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intervencija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317997350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(joint operation)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kopējā operācija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bendra operacija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90378108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JRO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(joint return operation)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kopēja atgriešanas operācija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bendra grąžinimo operacija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launch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sākt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pradėti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law- enforcement agency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err="1" smtClean="0"/>
                        <a:t>tiesībsargājoša</a:t>
                      </a:r>
                      <a:r>
                        <a:rPr lang="lv-LV" sz="1400" noProof="0" dirty="0" smtClean="0"/>
                        <a:t> iestāde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teisėsaugos agentūra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legitimate travel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likumīgs ceļojums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teisėta kelionė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 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uzturēšana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palaikymas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ember </a:t>
                      </a:r>
                      <a:r>
                        <a:rPr lang="lt-LT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tates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dalībvalsts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valstybės narės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migrant crisis	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migrantu krīze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migrantų</a:t>
                      </a:r>
                      <a:r>
                        <a:rPr lang="lt-LT" sz="1400" baseline="0" dirty="0" smtClean="0"/>
                        <a:t> krizė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mobility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mobilitāte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mobilumas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migratory flow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migrācijas plūsma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migracinis srautas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 assistance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noProof="0" dirty="0" smtClean="0"/>
                        <a:t>operatīvā palīdzība</a:t>
                      </a:r>
                      <a:endParaRPr lang="lv-LV" sz="1400" noProof="0" dirty="0"/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operatyvinė</a:t>
                      </a:r>
                      <a:r>
                        <a:rPr lang="lt-LT" sz="1400" baseline="0" dirty="0" smtClean="0"/>
                        <a:t> pagalba</a:t>
                      </a:r>
                      <a:endParaRPr lang="lt-LT" sz="1400" dirty="0"/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1462831"/>
            <a:ext cx="252000" cy="252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1725235"/>
            <a:ext cx="252000" cy="252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2001380"/>
            <a:ext cx="252000" cy="252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2298398"/>
            <a:ext cx="252000" cy="252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2552989"/>
            <a:ext cx="252000" cy="252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2816498"/>
            <a:ext cx="252000" cy="252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3135631"/>
            <a:ext cx="252000" cy="252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3387121"/>
            <a:ext cx="252000" cy="252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3645899"/>
            <a:ext cx="252000" cy="252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3926231"/>
            <a:ext cx="252000" cy="252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4193574"/>
            <a:ext cx="252000" cy="252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4483302"/>
            <a:ext cx="252000" cy="252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4742196"/>
            <a:ext cx="252000" cy="252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5059138"/>
            <a:ext cx="252000" cy="252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5359140"/>
            <a:ext cx="252000" cy="252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5612569"/>
            <a:ext cx="252000" cy="252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6400" y="5904100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7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25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4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52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91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Development of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ommunication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kills in English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anguage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order 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uards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Frontex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Grant </a:t>
            </a:r>
            <a:r>
              <a:rPr kumimoji="0" lang="lv-LV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Agreement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No. 2019/301/TRU</a:t>
            </a: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i="1" dirty="0" smtClean="0">
                <a:solidFill>
                  <a:prstClr val="black"/>
                </a:solidFill>
                <a:latin typeface="Calibri" panose="020F0502020204030204"/>
              </a:rPr>
              <a:t>FRONTEX TERMINOLOGY</a:t>
            </a:r>
            <a:endParaRPr kumimoji="0" lang="lv-LV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95253"/>
              </p:ext>
            </p:extLst>
          </p:nvPr>
        </p:nvGraphicFramePr>
        <p:xfrm>
          <a:off x="904875" y="1406463"/>
          <a:ext cx="8761170" cy="3804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Latvian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Lithuanian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perceive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uztvert, saprast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suvokti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rapid response team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latin typeface="+mn-lt"/>
                        </a:rPr>
                        <a:t>ātrās reaģēšanas komanda, vienība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greito</a:t>
                      </a:r>
                      <a:r>
                        <a:rPr lang="lt-LT" sz="1400" baseline="0" dirty="0" smtClean="0">
                          <a:latin typeface="+mn-lt"/>
                        </a:rPr>
                        <a:t> reagavimo komanda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61363302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repatriate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repatriēties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grįžti/grąžinti į tėvynę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76336034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readiness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gatavība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pasirengimas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431643874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repeal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atcelt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panaikinti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62465799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repealing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atcelšana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panaikinantis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3179973502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analysis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riska analīze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rizikos analizė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90378108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second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norīkot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perkelti; laikinai komandiruoti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seizure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satveršana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konfiskavimas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situation monitoring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situācijas kontrole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situacijos</a:t>
                      </a:r>
                      <a:r>
                        <a:rPr lang="lv-LV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stebėjimas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(to) supervise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uzraudzīt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prižiūrėti;vadovauti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surveillance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uzraudzība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stebėjimas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up-to-date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atjaunināts, aktuāls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naujausias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vulnerability assessment</a:t>
                      </a: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140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sz="1400" dirty="0" smtClean="0">
                          <a:latin typeface="+mn-lt"/>
                        </a:rPr>
                        <a:t>ievainojamības novērtējums</a:t>
                      </a:r>
                      <a:endParaRPr lang="lt-LT" sz="140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pažeidžiamumo įvertinimas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1648501"/>
            <a:ext cx="252000" cy="252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1879055"/>
            <a:ext cx="252000" cy="252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2135627"/>
            <a:ext cx="252000" cy="252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2359142"/>
            <a:ext cx="252000" cy="252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2633578"/>
            <a:ext cx="252000" cy="252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2874750"/>
            <a:ext cx="252000" cy="252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3098701"/>
            <a:ext cx="252000" cy="252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718774" y="3326637"/>
            <a:ext cx="252000" cy="252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3600540"/>
            <a:ext cx="252000" cy="252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3870495"/>
            <a:ext cx="252000" cy="252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4159227"/>
            <a:ext cx="252000" cy="252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4371629"/>
            <a:ext cx="273574" cy="252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4672130"/>
            <a:ext cx="252000" cy="252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97200" y="4946694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3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9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9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47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36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01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390</Words>
  <Application>Microsoft Office PowerPoint</Application>
  <PresentationFormat>Widescreen</PresentationFormat>
  <Paragraphs>159</Paragraphs>
  <Slides>3</Slides>
  <Notes>0</Notes>
  <HiddenSlides>0</HiddenSlides>
  <MMClips>48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Žukova</dc:creator>
  <cp:lastModifiedBy>Marek</cp:lastModifiedBy>
  <cp:revision>31</cp:revision>
  <dcterms:created xsi:type="dcterms:W3CDTF">2020-07-24T11:42:56Z</dcterms:created>
  <dcterms:modified xsi:type="dcterms:W3CDTF">2020-11-28T15:28:08Z</dcterms:modified>
</cp:coreProperties>
</file>