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81173-3BCB-4F2C-BB2B-479EA0A4EF99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1A219-C542-4CAC-82A0-9EFDBDB14F8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76034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1A219-C542-4CAC-82A0-9EFDBDB14F80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012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1985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04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747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0920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5736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993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04850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2175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740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771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9771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EDAB-150F-42F0-83A0-E87C4712CF0F}" type="datetimeFigureOut">
              <a:rPr lang="lv-LV" smtClean="0"/>
              <a:t>23.07.2021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92BFA-0CCB-48D8-B641-01ED4E8A47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8020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ikumi.lv/ta/id/305818#p9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Šautuvju uzbūve, tehniskie noteikumi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7424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 smtClean="0"/>
              <a:t>Šautuvju kategorijas</a:t>
            </a:r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lv-LV" dirty="0" smtClean="0"/>
              <a:t>Šautuves </a:t>
            </a:r>
            <a:r>
              <a:rPr lang="lv-LV" dirty="0"/>
              <a:t>atbilstoši izmantojamo ieroču veidam iedala šādās kategorijās:</a:t>
            </a:r>
          </a:p>
          <a:p>
            <a:pPr algn="just"/>
            <a:r>
              <a:rPr lang="lv-LV" dirty="0" smtClean="0"/>
              <a:t>pirmās </a:t>
            </a:r>
            <a:r>
              <a:rPr lang="lv-LV" dirty="0"/>
              <a:t>kategorijas šautuves, kurās atļauts izmantot lokus un </a:t>
            </a:r>
            <a:r>
              <a:rPr lang="lv-LV" dirty="0" err="1"/>
              <a:t>arbaletus</a:t>
            </a:r>
            <a:r>
              <a:rPr lang="lv-LV" dirty="0"/>
              <a:t>, kā arī metamos nažus, cirvjus, F kategorijas mazas enerģijas pneimatiskos ieročus un to munīciju;</a:t>
            </a:r>
          </a:p>
          <a:p>
            <a:pPr algn="just"/>
            <a:r>
              <a:rPr lang="lv-LV" dirty="0" smtClean="0"/>
              <a:t>otrās </a:t>
            </a:r>
            <a:r>
              <a:rPr lang="lv-LV" dirty="0"/>
              <a:t>kategorijas šautuves, kurās atļauts izmantot A, B un C kategorijas šaujamieročus, kas klasificēti sportam, medībām un pašaizsardzībai, un to munīciju, D kategorijas lielas enerģijas pneimatiskos ieročus un to munīciju, F kategorijas mazas enerģijas pneimatiskos ieročus un to munīciju;</a:t>
            </a:r>
          </a:p>
          <a:p>
            <a:pPr algn="just"/>
            <a:r>
              <a:rPr lang="lv-LV" dirty="0" smtClean="0"/>
              <a:t>trešās </a:t>
            </a:r>
            <a:r>
              <a:rPr lang="lv-LV" dirty="0"/>
              <a:t>kategorijas šautuves, kurās atļauts izmantot A kategorijas automātiskos šaujamieročus un to munīciju, kā arī pirmās un otrās kategorijas šautuvēs atļauto veidu ieročus un to munīciju.</a:t>
            </a:r>
          </a:p>
          <a:p>
            <a:pPr marL="0" indent="0" algn="just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39589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9496"/>
            <a:ext cx="10515600" cy="5637467"/>
          </a:xfrm>
        </p:spPr>
        <p:txBody>
          <a:bodyPr/>
          <a:lstStyle/>
          <a:p>
            <a:pPr marL="0" indent="0">
              <a:buNone/>
            </a:pPr>
            <a:r>
              <a:rPr lang="lv-LV" dirty="0" smtClean="0"/>
              <a:t>Ieročus </a:t>
            </a:r>
            <a:r>
              <a:rPr lang="lv-LV" dirty="0"/>
              <a:t>un munīciju atbilstoši to tehniskajiem parametriem iedala A, B, C, D, E un F kategorijā.</a:t>
            </a:r>
          </a:p>
        </p:txBody>
      </p:sp>
    </p:spTree>
    <p:extLst>
      <p:ext uri="{BB962C8B-B14F-4D97-AF65-F5344CB8AC3E}">
        <p14:creationId xmlns:p14="http://schemas.microsoft.com/office/powerpoint/2010/main" val="3990810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 smtClean="0"/>
              <a:t>Šautuvju izveidošana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Fiziskajām </a:t>
            </a:r>
            <a:r>
              <a:rPr lang="lv-LV" dirty="0"/>
              <a:t>un juridiskajām personām ir tiesības izveidot šautuves tām piederošā vai to valdījumā vai turējumā esošā nekustamajā īpašumā.</a:t>
            </a:r>
          </a:p>
          <a:p>
            <a:r>
              <a:rPr lang="lv-LV" dirty="0" smtClean="0"/>
              <a:t>Otrās </a:t>
            </a:r>
            <a:r>
              <a:rPr lang="lv-LV" dirty="0"/>
              <a:t>un trešās kategorijas šautuves izveidei un darbībai nepieciešama pašvaldības atļauja. Atļauju anulē, ja tās saņēmējs pārkāpj šā likuma prasības.</a:t>
            </a:r>
          </a:p>
          <a:p>
            <a:r>
              <a:rPr lang="lv-LV" dirty="0" smtClean="0"/>
              <a:t>Prasības </a:t>
            </a:r>
            <a:r>
              <a:rPr lang="lv-LV" dirty="0"/>
              <a:t>šautuvju izveidošanai un darbībai, kā arī kārtību, kādā izsniedzama un anulējama atļauja šautuves izveidošanai un darbībai, nosaka Ministru kabinets.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78469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064" y="1883029"/>
            <a:ext cx="10515600" cy="2496947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2020. gada 28. jūlijā</a:t>
            </a:r>
            <a:br>
              <a:rPr lang="lv-LV" dirty="0" smtClean="0"/>
            </a:br>
            <a:r>
              <a:rPr lang="nn-NO" b="1" dirty="0" smtClean="0"/>
              <a:t>Ministru </a:t>
            </a:r>
            <a:r>
              <a:rPr lang="nn-NO" b="1" dirty="0"/>
              <a:t>kabineta noteikumi Nr. </a:t>
            </a:r>
            <a:r>
              <a:rPr lang="nn-NO" b="1" dirty="0" smtClean="0"/>
              <a:t>494</a:t>
            </a:r>
            <a:r>
              <a:rPr lang="lv-LV" b="1" dirty="0" smtClean="0"/>
              <a:t> «</a:t>
            </a:r>
            <a:r>
              <a:rPr lang="lv-LV" b="1" dirty="0"/>
              <a:t>Šautuvju izveidošanas un darbības, kā arī </a:t>
            </a:r>
            <a:r>
              <a:rPr lang="lv-LV" b="1" dirty="0" err="1"/>
              <a:t>treniņšaušanas</a:t>
            </a:r>
            <a:r>
              <a:rPr lang="lv-LV" b="1" dirty="0"/>
              <a:t> un šaušanas sporta sacensību norises un drošības noteikumi</a:t>
            </a:r>
            <a:r>
              <a:rPr lang="lv-LV" b="1" dirty="0" smtClean="0"/>
              <a:t>»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1311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480" y="55460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lv-LV" dirty="0"/>
              <a:t>Noteikumi nosaka:</a:t>
            </a:r>
          </a:p>
          <a:p>
            <a:r>
              <a:rPr lang="lv-LV" dirty="0" smtClean="0"/>
              <a:t>prasības </a:t>
            </a:r>
            <a:r>
              <a:rPr lang="lv-LV" dirty="0"/>
              <a:t>šautuvju izveidošanai un darbībai;</a:t>
            </a:r>
          </a:p>
          <a:p>
            <a:r>
              <a:rPr lang="lv-LV" dirty="0" smtClean="0"/>
              <a:t>kārtību</a:t>
            </a:r>
            <a:r>
              <a:rPr lang="lv-LV" dirty="0"/>
              <a:t>, kādā izsniedz un anulē atļauju šautuves izveidošanai un darbībai;</a:t>
            </a:r>
          </a:p>
          <a:p>
            <a:r>
              <a:rPr lang="lv-LV" dirty="0" smtClean="0"/>
              <a:t>kārtību</a:t>
            </a:r>
            <a:r>
              <a:rPr lang="lv-LV" dirty="0"/>
              <a:t>, kādā Latvijā notiek </a:t>
            </a:r>
            <a:r>
              <a:rPr lang="lv-LV" dirty="0" err="1"/>
              <a:t>treniņšaušana</a:t>
            </a:r>
            <a:r>
              <a:rPr lang="lv-LV" dirty="0"/>
              <a:t> un šaušanas sporta sacensības, kā arī šautuvēs ievērojamos drošības noteikumus.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92204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1" dirty="0"/>
              <a:t>Valsts un pašvaldību institūciju šautuves</a:t>
            </a:r>
            <a:endParaRPr lang="lv-LV" dirty="0"/>
          </a:p>
          <a:p>
            <a:r>
              <a:rPr lang="lv-LV" dirty="0"/>
              <a:t>Šā likuma </a:t>
            </a:r>
            <a:r>
              <a:rPr lang="lv-LV" dirty="0">
                <a:hlinkClick r:id="rId2"/>
              </a:rPr>
              <a:t>94. pantā</a:t>
            </a:r>
            <a:r>
              <a:rPr lang="lv-LV" dirty="0"/>
              <a:t> minētajām valsts un pašvaldību institūcijām ir tiesības izveidot šautuves bez pašvaldības atļaujas atbilstoši šo institūciju darbību reglamentējošiem normatīvajiem aktiem.</a:t>
            </a:r>
          </a:p>
          <a:p>
            <a:pPr marL="0" indent="0">
              <a:buNone/>
            </a:pPr>
            <a:r>
              <a:rPr lang="lv-LV" i="1" dirty="0" smtClean="0"/>
              <a:t>«Ieroču aprites likums»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51699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9536"/>
            <a:ext cx="10515600" cy="5317427"/>
          </a:xfrm>
        </p:spPr>
        <p:txBody>
          <a:bodyPr/>
          <a:lstStyle/>
          <a:p>
            <a:r>
              <a:rPr lang="lv-LV" dirty="0"/>
              <a:t>Nacionālo bruņoto </a:t>
            </a:r>
            <a:r>
              <a:rPr lang="lv-LV" dirty="0" smtClean="0"/>
              <a:t>spēki;</a:t>
            </a:r>
          </a:p>
          <a:p>
            <a:r>
              <a:rPr lang="lv-LV" dirty="0" smtClean="0"/>
              <a:t>Iekšlietu </a:t>
            </a:r>
            <a:r>
              <a:rPr lang="lv-LV" dirty="0"/>
              <a:t>ministrijas sistēmas </a:t>
            </a:r>
            <a:r>
              <a:rPr lang="lv-LV" dirty="0" smtClean="0"/>
              <a:t>iestādēm;</a:t>
            </a:r>
          </a:p>
          <a:p>
            <a:r>
              <a:rPr lang="lv-LV" dirty="0"/>
              <a:t>V</a:t>
            </a:r>
            <a:r>
              <a:rPr lang="lv-LV" dirty="0" smtClean="0"/>
              <a:t>alsts </a:t>
            </a:r>
            <a:r>
              <a:rPr lang="lv-LV" dirty="0"/>
              <a:t>drošības </a:t>
            </a:r>
            <a:r>
              <a:rPr lang="lv-LV" dirty="0" smtClean="0"/>
              <a:t>iestādēm;</a:t>
            </a:r>
          </a:p>
          <a:p>
            <a:r>
              <a:rPr lang="lv-LV" dirty="0" smtClean="0"/>
              <a:t>Latvijas </a:t>
            </a:r>
            <a:r>
              <a:rPr lang="lv-LV" dirty="0"/>
              <a:t>Bankas Aizsardzības </a:t>
            </a:r>
            <a:r>
              <a:rPr lang="lv-LV" dirty="0" smtClean="0"/>
              <a:t>pārvalde;</a:t>
            </a:r>
          </a:p>
          <a:p>
            <a:r>
              <a:rPr lang="lv-LV" dirty="0" smtClean="0"/>
              <a:t>Valsts </a:t>
            </a:r>
            <a:r>
              <a:rPr lang="lv-LV" dirty="0"/>
              <a:t>ieņēmumu </a:t>
            </a:r>
            <a:r>
              <a:rPr lang="lv-LV" dirty="0" smtClean="0"/>
              <a:t>dienesta;</a:t>
            </a:r>
          </a:p>
          <a:p>
            <a:r>
              <a:rPr lang="lv-LV" dirty="0" smtClean="0"/>
              <a:t>Ieslodzījuma </a:t>
            </a:r>
            <a:r>
              <a:rPr lang="lv-LV" dirty="0"/>
              <a:t>vietu </a:t>
            </a:r>
            <a:r>
              <a:rPr lang="lv-LV" dirty="0" smtClean="0"/>
              <a:t>pārvaldes;</a:t>
            </a:r>
          </a:p>
          <a:p>
            <a:r>
              <a:rPr lang="lv-LV" dirty="0" smtClean="0"/>
              <a:t>Korupcijas </a:t>
            </a:r>
            <a:r>
              <a:rPr lang="lv-LV" dirty="0"/>
              <a:t>novēršanas un apkarošanas </a:t>
            </a:r>
            <a:r>
              <a:rPr lang="lv-LV" dirty="0" smtClean="0"/>
              <a:t>biroja;</a:t>
            </a:r>
          </a:p>
          <a:p>
            <a:r>
              <a:rPr lang="lv-LV" dirty="0" smtClean="0"/>
              <a:t>Jaunsardzes centra;</a:t>
            </a:r>
          </a:p>
          <a:p>
            <a:r>
              <a:rPr lang="lv-LV" dirty="0" smtClean="0"/>
              <a:t>Nodrošinājuma </a:t>
            </a:r>
            <a:r>
              <a:rPr lang="lv-LV" dirty="0"/>
              <a:t>valsts </a:t>
            </a:r>
            <a:r>
              <a:rPr lang="lv-LV" dirty="0" smtClean="0"/>
              <a:t>aģentūras;</a:t>
            </a:r>
          </a:p>
          <a:p>
            <a:r>
              <a:rPr lang="lv-LV" dirty="0" smtClean="0"/>
              <a:t>ostas </a:t>
            </a:r>
            <a:r>
              <a:rPr lang="lv-LV" dirty="0"/>
              <a:t>policijas un pašvaldības </a:t>
            </a:r>
            <a:r>
              <a:rPr lang="lv-LV" dirty="0" smtClean="0"/>
              <a:t>policijas.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5862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536" y="2797429"/>
            <a:ext cx="10515600" cy="1325563"/>
          </a:xfrm>
        </p:spPr>
        <p:txBody>
          <a:bodyPr/>
          <a:lstStyle/>
          <a:p>
            <a:r>
              <a:rPr lang="lv-LV" dirty="0" smtClean="0"/>
              <a:t>Paldies par uzmanību!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0375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311</Words>
  <Application>Microsoft Office PowerPoint</Application>
  <PresentationFormat>Widescreen</PresentationFormat>
  <Paragraphs>31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Šautuvju uzbūve, tehniskie noteikumi</vt:lpstr>
      <vt:lpstr>Šautuvju kategorijas </vt:lpstr>
      <vt:lpstr>PowerPoint Presentation</vt:lpstr>
      <vt:lpstr>Šautuvju izveidošana</vt:lpstr>
      <vt:lpstr>2020. gada 28. jūlijā Ministru kabineta noteikumi Nr. 494 «Šautuvju izveidošanas un darbības, kā arī treniņšaušanas un šaušanas sporta sacensību norises un drošības noteikumi»</vt:lpstr>
      <vt:lpstr>PowerPoint Presentation</vt:lpstr>
      <vt:lpstr>PowerPoint Presentation</vt:lpstr>
      <vt:lpstr>PowerPoint Presentation</vt:lpstr>
      <vt:lpstr>Paldies par uzmanību!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Šautuvju uzbūve, tehniskie noteikumi</dc:title>
  <dc:creator>Arvils Mikažāns</dc:creator>
  <cp:lastModifiedBy>Arvils Mikažāns</cp:lastModifiedBy>
  <cp:revision>8</cp:revision>
  <dcterms:created xsi:type="dcterms:W3CDTF">2020-11-05T12:10:31Z</dcterms:created>
  <dcterms:modified xsi:type="dcterms:W3CDTF">2021-07-23T15:48:22Z</dcterms:modified>
</cp:coreProperties>
</file>