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7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ārtiņš Spridzāns" initials="MS" lastIdx="1" clrIdx="0">
    <p:extLst>
      <p:ext uri="{19B8F6BF-5375-455C-9EA6-DF929625EA0E}">
        <p15:presenceInfo xmlns:p15="http://schemas.microsoft.com/office/powerpoint/2012/main" userId="S-1-5-21-2000478354-1563985344-1957994488-1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51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56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8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14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04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57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8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01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6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7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73C5-333A-4BFD-B090-CFA599C81E08}" type="datetimeFigureOut">
              <a:rPr lang="lv-LV" smtClean="0"/>
              <a:t>24.11.2020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C058-7CD2-4D40-83B6-CA7E9F26C1F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5.png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4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3.jp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2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95.m4a"/><Relationship Id="rId13" Type="http://schemas.microsoft.com/office/2007/relationships/media" Target="../media/media98.m4a"/><Relationship Id="rId18" Type="http://schemas.openxmlformats.org/officeDocument/2006/relationships/audio" Target="../media/media100.m4a"/><Relationship Id="rId26" Type="http://schemas.openxmlformats.org/officeDocument/2006/relationships/image" Target="../media/image5.png"/><Relationship Id="rId3" Type="http://schemas.microsoft.com/office/2007/relationships/media" Target="../media/media93.m4a"/><Relationship Id="rId21" Type="http://schemas.openxmlformats.org/officeDocument/2006/relationships/slideLayout" Target="../slideLayouts/slideLayout1.xml"/><Relationship Id="rId7" Type="http://schemas.microsoft.com/office/2007/relationships/media" Target="../media/media95.m4a"/><Relationship Id="rId12" Type="http://schemas.openxmlformats.org/officeDocument/2006/relationships/audio" Target="../media/media97.m4a"/><Relationship Id="rId17" Type="http://schemas.microsoft.com/office/2007/relationships/media" Target="../media/media100.m4a"/><Relationship Id="rId25" Type="http://schemas.openxmlformats.org/officeDocument/2006/relationships/image" Target="../media/image4.png"/><Relationship Id="rId2" Type="http://schemas.openxmlformats.org/officeDocument/2006/relationships/audio" Target="../media/media92.m4a"/><Relationship Id="rId16" Type="http://schemas.openxmlformats.org/officeDocument/2006/relationships/audio" Target="../media/media99.m4a"/><Relationship Id="rId20" Type="http://schemas.openxmlformats.org/officeDocument/2006/relationships/audio" Target="../media/media101.m4a"/><Relationship Id="rId1" Type="http://schemas.microsoft.com/office/2007/relationships/media" Target="../media/media92.m4a"/><Relationship Id="rId6" Type="http://schemas.openxmlformats.org/officeDocument/2006/relationships/audio" Target="../media/media94.m4a"/><Relationship Id="rId11" Type="http://schemas.microsoft.com/office/2007/relationships/media" Target="../media/media97.m4a"/><Relationship Id="rId24" Type="http://schemas.openxmlformats.org/officeDocument/2006/relationships/image" Target="../media/image3.jpg"/><Relationship Id="rId5" Type="http://schemas.microsoft.com/office/2007/relationships/media" Target="../media/media94.m4a"/><Relationship Id="rId15" Type="http://schemas.microsoft.com/office/2007/relationships/media" Target="../media/media99.m4a"/><Relationship Id="rId23" Type="http://schemas.openxmlformats.org/officeDocument/2006/relationships/image" Target="../media/image2.png"/><Relationship Id="rId10" Type="http://schemas.openxmlformats.org/officeDocument/2006/relationships/audio" Target="../media/media96.m4a"/><Relationship Id="rId19" Type="http://schemas.microsoft.com/office/2007/relationships/media" Target="../media/media101.m4a"/><Relationship Id="rId4" Type="http://schemas.openxmlformats.org/officeDocument/2006/relationships/audio" Target="../media/media93.m4a"/><Relationship Id="rId9" Type="http://schemas.microsoft.com/office/2007/relationships/media" Target="../media/media96.m4a"/><Relationship Id="rId14" Type="http://schemas.openxmlformats.org/officeDocument/2006/relationships/audio" Target="../media/media98.m4a"/><Relationship Id="rId2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5.m4a"/><Relationship Id="rId13" Type="http://schemas.microsoft.com/office/2007/relationships/media" Target="../media/media108.m4a"/><Relationship Id="rId18" Type="http://schemas.openxmlformats.org/officeDocument/2006/relationships/audio" Target="../media/media110.m4a"/><Relationship Id="rId26" Type="http://schemas.openxmlformats.org/officeDocument/2006/relationships/image" Target="../media/image5.png"/><Relationship Id="rId3" Type="http://schemas.microsoft.com/office/2007/relationships/media" Target="../media/media103.m4a"/><Relationship Id="rId21" Type="http://schemas.openxmlformats.org/officeDocument/2006/relationships/slideLayout" Target="../slideLayouts/slideLayout1.xml"/><Relationship Id="rId7" Type="http://schemas.microsoft.com/office/2007/relationships/media" Target="../media/media105.m4a"/><Relationship Id="rId12" Type="http://schemas.openxmlformats.org/officeDocument/2006/relationships/audio" Target="../media/media107.m4a"/><Relationship Id="rId17" Type="http://schemas.microsoft.com/office/2007/relationships/media" Target="../media/media110.m4a"/><Relationship Id="rId25" Type="http://schemas.openxmlformats.org/officeDocument/2006/relationships/image" Target="../media/image4.png"/><Relationship Id="rId2" Type="http://schemas.openxmlformats.org/officeDocument/2006/relationships/audio" Target="../media/media102.m4a"/><Relationship Id="rId16" Type="http://schemas.openxmlformats.org/officeDocument/2006/relationships/audio" Target="../media/media109.m4a"/><Relationship Id="rId20" Type="http://schemas.openxmlformats.org/officeDocument/2006/relationships/audio" Target="../media/media111.m4a"/><Relationship Id="rId1" Type="http://schemas.microsoft.com/office/2007/relationships/media" Target="../media/media102.m4a"/><Relationship Id="rId6" Type="http://schemas.openxmlformats.org/officeDocument/2006/relationships/audio" Target="../media/media104.m4a"/><Relationship Id="rId11" Type="http://schemas.microsoft.com/office/2007/relationships/media" Target="../media/media107.m4a"/><Relationship Id="rId24" Type="http://schemas.openxmlformats.org/officeDocument/2006/relationships/image" Target="../media/image3.jpg"/><Relationship Id="rId5" Type="http://schemas.microsoft.com/office/2007/relationships/media" Target="../media/media104.m4a"/><Relationship Id="rId15" Type="http://schemas.microsoft.com/office/2007/relationships/media" Target="../media/media109.m4a"/><Relationship Id="rId23" Type="http://schemas.openxmlformats.org/officeDocument/2006/relationships/image" Target="../media/image2.png"/><Relationship Id="rId10" Type="http://schemas.openxmlformats.org/officeDocument/2006/relationships/audio" Target="../media/media106.m4a"/><Relationship Id="rId19" Type="http://schemas.microsoft.com/office/2007/relationships/media" Target="../media/media111.m4a"/><Relationship Id="rId4" Type="http://schemas.openxmlformats.org/officeDocument/2006/relationships/audio" Target="../media/media103.m4a"/><Relationship Id="rId9" Type="http://schemas.microsoft.com/office/2007/relationships/media" Target="../media/media106.m4a"/><Relationship Id="rId14" Type="http://schemas.openxmlformats.org/officeDocument/2006/relationships/audio" Target="../media/media108.m4a"/><Relationship Id="rId2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5.m4a"/><Relationship Id="rId13" Type="http://schemas.microsoft.com/office/2007/relationships/media" Target="../media/media118.m4a"/><Relationship Id="rId18" Type="http://schemas.openxmlformats.org/officeDocument/2006/relationships/audio" Target="../media/media120.m4a"/><Relationship Id="rId26" Type="http://schemas.openxmlformats.org/officeDocument/2006/relationships/image" Target="../media/image5.png"/><Relationship Id="rId3" Type="http://schemas.microsoft.com/office/2007/relationships/media" Target="../media/media113.m4a"/><Relationship Id="rId21" Type="http://schemas.openxmlformats.org/officeDocument/2006/relationships/slideLayout" Target="../slideLayouts/slideLayout1.xml"/><Relationship Id="rId7" Type="http://schemas.microsoft.com/office/2007/relationships/media" Target="../media/media115.m4a"/><Relationship Id="rId12" Type="http://schemas.openxmlformats.org/officeDocument/2006/relationships/audio" Target="../media/media117.m4a"/><Relationship Id="rId17" Type="http://schemas.microsoft.com/office/2007/relationships/media" Target="../media/media120.m4a"/><Relationship Id="rId25" Type="http://schemas.openxmlformats.org/officeDocument/2006/relationships/image" Target="../media/image4.png"/><Relationship Id="rId2" Type="http://schemas.openxmlformats.org/officeDocument/2006/relationships/audio" Target="../media/media112.m4a"/><Relationship Id="rId16" Type="http://schemas.openxmlformats.org/officeDocument/2006/relationships/audio" Target="../media/media119.m4a"/><Relationship Id="rId20" Type="http://schemas.openxmlformats.org/officeDocument/2006/relationships/audio" Target="../media/media121.m4a"/><Relationship Id="rId1" Type="http://schemas.microsoft.com/office/2007/relationships/media" Target="../media/media112.m4a"/><Relationship Id="rId6" Type="http://schemas.openxmlformats.org/officeDocument/2006/relationships/audio" Target="../media/media114.m4a"/><Relationship Id="rId11" Type="http://schemas.microsoft.com/office/2007/relationships/media" Target="../media/media117.m4a"/><Relationship Id="rId24" Type="http://schemas.openxmlformats.org/officeDocument/2006/relationships/image" Target="../media/image3.jpg"/><Relationship Id="rId5" Type="http://schemas.microsoft.com/office/2007/relationships/media" Target="../media/media114.m4a"/><Relationship Id="rId15" Type="http://schemas.microsoft.com/office/2007/relationships/media" Target="../media/media119.m4a"/><Relationship Id="rId23" Type="http://schemas.openxmlformats.org/officeDocument/2006/relationships/image" Target="../media/image2.png"/><Relationship Id="rId10" Type="http://schemas.openxmlformats.org/officeDocument/2006/relationships/audio" Target="../media/media116.m4a"/><Relationship Id="rId19" Type="http://schemas.microsoft.com/office/2007/relationships/media" Target="../media/media121.m4a"/><Relationship Id="rId4" Type="http://schemas.openxmlformats.org/officeDocument/2006/relationships/audio" Target="../media/media113.m4a"/><Relationship Id="rId9" Type="http://schemas.microsoft.com/office/2007/relationships/media" Target="../media/media116.m4a"/><Relationship Id="rId14" Type="http://schemas.openxmlformats.org/officeDocument/2006/relationships/audio" Target="../media/media118.m4a"/><Relationship Id="rId2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7.m4a"/><Relationship Id="rId18" Type="http://schemas.openxmlformats.org/officeDocument/2006/relationships/audio" Target="../media/media19.m4a"/><Relationship Id="rId26" Type="http://schemas.openxmlformats.org/officeDocument/2006/relationships/image" Target="../media/image3.jpg"/><Relationship Id="rId3" Type="http://schemas.microsoft.com/office/2007/relationships/media" Target="../media/media12.m4a"/><Relationship Id="rId21" Type="http://schemas.microsoft.com/office/2007/relationships/media" Target="../media/media21.m4a"/><Relationship Id="rId7" Type="http://schemas.microsoft.com/office/2007/relationships/media" Target="../media/media14.m4a"/><Relationship Id="rId12" Type="http://schemas.openxmlformats.org/officeDocument/2006/relationships/audio" Target="../media/media16.m4a"/><Relationship Id="rId17" Type="http://schemas.microsoft.com/office/2007/relationships/media" Target="../media/media19.m4a"/><Relationship Id="rId25" Type="http://schemas.openxmlformats.org/officeDocument/2006/relationships/image" Target="../media/image2.png"/><Relationship Id="rId2" Type="http://schemas.openxmlformats.org/officeDocument/2006/relationships/audio" Target="../media/media11.m4a"/><Relationship Id="rId16" Type="http://schemas.openxmlformats.org/officeDocument/2006/relationships/audio" Target="../media/media18.m4a"/><Relationship Id="rId20" Type="http://schemas.openxmlformats.org/officeDocument/2006/relationships/audio" Target="../media/media20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16.m4a"/><Relationship Id="rId24" Type="http://schemas.openxmlformats.org/officeDocument/2006/relationships/image" Target="../media/image1.png"/><Relationship Id="rId5" Type="http://schemas.microsoft.com/office/2007/relationships/media" Target="../media/media13.m4a"/><Relationship Id="rId15" Type="http://schemas.microsoft.com/office/2007/relationships/media" Target="../media/media18.m4a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5.png"/><Relationship Id="rId10" Type="http://schemas.openxmlformats.org/officeDocument/2006/relationships/audio" Target="../media/media15.m4a"/><Relationship Id="rId19" Type="http://schemas.microsoft.com/office/2007/relationships/media" Target="../media/media20.m4a"/><Relationship Id="rId4" Type="http://schemas.openxmlformats.org/officeDocument/2006/relationships/audio" Target="../media/media12.m4a"/><Relationship Id="rId9" Type="http://schemas.microsoft.com/office/2007/relationships/media" Target="../media/media15.m4a"/><Relationship Id="rId14" Type="http://schemas.openxmlformats.org/officeDocument/2006/relationships/audio" Target="../media/media17.m4a"/><Relationship Id="rId22" Type="http://schemas.openxmlformats.org/officeDocument/2006/relationships/audio" Target="../media/media21.m4a"/><Relationship Id="rId27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microsoft.com/office/2007/relationships/media" Target="../media/media28.m4a"/><Relationship Id="rId18" Type="http://schemas.openxmlformats.org/officeDocument/2006/relationships/audio" Target="../media/media30.m4a"/><Relationship Id="rId26" Type="http://schemas.openxmlformats.org/officeDocument/2006/relationships/image" Target="../media/image5.png"/><Relationship Id="rId3" Type="http://schemas.microsoft.com/office/2007/relationships/media" Target="../media/media23.m4a"/><Relationship Id="rId21" Type="http://schemas.openxmlformats.org/officeDocument/2006/relationships/slideLayout" Target="../slideLayouts/slideLayout1.xml"/><Relationship Id="rId7" Type="http://schemas.microsoft.com/office/2007/relationships/media" Target="../media/media25.m4a"/><Relationship Id="rId12" Type="http://schemas.openxmlformats.org/officeDocument/2006/relationships/audio" Target="../media/media27.m4a"/><Relationship Id="rId17" Type="http://schemas.microsoft.com/office/2007/relationships/media" Target="../media/media30.m4a"/><Relationship Id="rId25" Type="http://schemas.openxmlformats.org/officeDocument/2006/relationships/image" Target="../media/image4.png"/><Relationship Id="rId2" Type="http://schemas.openxmlformats.org/officeDocument/2006/relationships/audio" Target="../media/media22.m4a"/><Relationship Id="rId16" Type="http://schemas.openxmlformats.org/officeDocument/2006/relationships/audio" Target="../media/media29.m4a"/><Relationship Id="rId20" Type="http://schemas.openxmlformats.org/officeDocument/2006/relationships/audio" Target="../media/media31.m4a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11" Type="http://schemas.microsoft.com/office/2007/relationships/media" Target="../media/media27.m4a"/><Relationship Id="rId24" Type="http://schemas.openxmlformats.org/officeDocument/2006/relationships/image" Target="../media/image3.jpg"/><Relationship Id="rId5" Type="http://schemas.microsoft.com/office/2007/relationships/media" Target="../media/media24.m4a"/><Relationship Id="rId15" Type="http://schemas.microsoft.com/office/2007/relationships/media" Target="../media/media29.m4a"/><Relationship Id="rId23" Type="http://schemas.openxmlformats.org/officeDocument/2006/relationships/image" Target="../media/image2.png"/><Relationship Id="rId10" Type="http://schemas.openxmlformats.org/officeDocument/2006/relationships/audio" Target="../media/media26.m4a"/><Relationship Id="rId19" Type="http://schemas.microsoft.com/office/2007/relationships/media" Target="../media/media31.m4a"/><Relationship Id="rId4" Type="http://schemas.openxmlformats.org/officeDocument/2006/relationships/audio" Target="../media/media23.m4a"/><Relationship Id="rId9" Type="http://schemas.microsoft.com/office/2007/relationships/media" Target="../media/media26.m4a"/><Relationship Id="rId14" Type="http://schemas.openxmlformats.org/officeDocument/2006/relationships/audio" Target="../media/media28.m4a"/><Relationship Id="rId2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5.m4a"/><Relationship Id="rId13" Type="http://schemas.microsoft.com/office/2007/relationships/media" Target="../media/media38.m4a"/><Relationship Id="rId18" Type="http://schemas.openxmlformats.org/officeDocument/2006/relationships/audio" Target="../media/media40.m4a"/><Relationship Id="rId26" Type="http://schemas.openxmlformats.org/officeDocument/2006/relationships/image" Target="../media/image5.png"/><Relationship Id="rId3" Type="http://schemas.microsoft.com/office/2007/relationships/media" Target="../media/media33.m4a"/><Relationship Id="rId21" Type="http://schemas.openxmlformats.org/officeDocument/2006/relationships/slideLayout" Target="../slideLayouts/slideLayout1.xml"/><Relationship Id="rId7" Type="http://schemas.microsoft.com/office/2007/relationships/media" Target="../media/media35.m4a"/><Relationship Id="rId12" Type="http://schemas.openxmlformats.org/officeDocument/2006/relationships/audio" Target="../media/media37.m4a"/><Relationship Id="rId17" Type="http://schemas.microsoft.com/office/2007/relationships/media" Target="../media/media40.m4a"/><Relationship Id="rId25" Type="http://schemas.openxmlformats.org/officeDocument/2006/relationships/image" Target="../media/image4.png"/><Relationship Id="rId2" Type="http://schemas.openxmlformats.org/officeDocument/2006/relationships/audio" Target="../media/media32.m4a"/><Relationship Id="rId16" Type="http://schemas.openxmlformats.org/officeDocument/2006/relationships/audio" Target="../media/media39.m4a"/><Relationship Id="rId20" Type="http://schemas.openxmlformats.org/officeDocument/2006/relationships/audio" Target="../media/media41.m4a"/><Relationship Id="rId1" Type="http://schemas.microsoft.com/office/2007/relationships/media" Target="../media/media32.m4a"/><Relationship Id="rId6" Type="http://schemas.openxmlformats.org/officeDocument/2006/relationships/audio" Target="../media/media34.m4a"/><Relationship Id="rId11" Type="http://schemas.microsoft.com/office/2007/relationships/media" Target="../media/media37.m4a"/><Relationship Id="rId24" Type="http://schemas.openxmlformats.org/officeDocument/2006/relationships/image" Target="../media/image3.jpg"/><Relationship Id="rId5" Type="http://schemas.microsoft.com/office/2007/relationships/media" Target="../media/media34.m4a"/><Relationship Id="rId15" Type="http://schemas.microsoft.com/office/2007/relationships/media" Target="../media/media39.m4a"/><Relationship Id="rId23" Type="http://schemas.openxmlformats.org/officeDocument/2006/relationships/image" Target="../media/image2.png"/><Relationship Id="rId10" Type="http://schemas.openxmlformats.org/officeDocument/2006/relationships/audio" Target="../media/media36.m4a"/><Relationship Id="rId19" Type="http://schemas.microsoft.com/office/2007/relationships/media" Target="../media/media41.m4a"/><Relationship Id="rId4" Type="http://schemas.openxmlformats.org/officeDocument/2006/relationships/audio" Target="../media/media33.m4a"/><Relationship Id="rId9" Type="http://schemas.microsoft.com/office/2007/relationships/media" Target="../media/media36.m4a"/><Relationship Id="rId14" Type="http://schemas.openxmlformats.org/officeDocument/2006/relationships/audio" Target="../media/media38.m4a"/><Relationship Id="rId2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microsoft.com/office/2007/relationships/media" Target="../media/media48.m4a"/><Relationship Id="rId18" Type="http://schemas.openxmlformats.org/officeDocument/2006/relationships/audio" Target="../media/media50.m4a"/><Relationship Id="rId26" Type="http://schemas.openxmlformats.org/officeDocument/2006/relationships/image" Target="../media/image5.png"/><Relationship Id="rId3" Type="http://schemas.microsoft.com/office/2007/relationships/media" Target="../media/media43.m4a"/><Relationship Id="rId21" Type="http://schemas.openxmlformats.org/officeDocument/2006/relationships/slideLayout" Target="../slideLayouts/slideLayout1.xml"/><Relationship Id="rId7" Type="http://schemas.microsoft.com/office/2007/relationships/media" Target="../media/media45.m4a"/><Relationship Id="rId12" Type="http://schemas.openxmlformats.org/officeDocument/2006/relationships/audio" Target="../media/media47.m4a"/><Relationship Id="rId17" Type="http://schemas.microsoft.com/office/2007/relationships/media" Target="../media/media50.m4a"/><Relationship Id="rId25" Type="http://schemas.openxmlformats.org/officeDocument/2006/relationships/image" Target="../media/image4.png"/><Relationship Id="rId2" Type="http://schemas.openxmlformats.org/officeDocument/2006/relationships/audio" Target="../media/media42.m4a"/><Relationship Id="rId16" Type="http://schemas.openxmlformats.org/officeDocument/2006/relationships/audio" Target="../media/media49.m4a"/><Relationship Id="rId20" Type="http://schemas.openxmlformats.org/officeDocument/2006/relationships/audio" Target="../media/media51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11" Type="http://schemas.microsoft.com/office/2007/relationships/media" Target="../media/media47.m4a"/><Relationship Id="rId24" Type="http://schemas.openxmlformats.org/officeDocument/2006/relationships/image" Target="../media/image3.jpg"/><Relationship Id="rId5" Type="http://schemas.microsoft.com/office/2007/relationships/media" Target="../media/media44.m4a"/><Relationship Id="rId15" Type="http://schemas.microsoft.com/office/2007/relationships/media" Target="../media/media49.m4a"/><Relationship Id="rId23" Type="http://schemas.openxmlformats.org/officeDocument/2006/relationships/image" Target="../media/image2.png"/><Relationship Id="rId10" Type="http://schemas.openxmlformats.org/officeDocument/2006/relationships/audio" Target="../media/media46.m4a"/><Relationship Id="rId19" Type="http://schemas.microsoft.com/office/2007/relationships/media" Target="../media/media51.m4a"/><Relationship Id="rId4" Type="http://schemas.openxmlformats.org/officeDocument/2006/relationships/audio" Target="../media/media43.m4a"/><Relationship Id="rId9" Type="http://schemas.microsoft.com/office/2007/relationships/media" Target="../media/media46.m4a"/><Relationship Id="rId14" Type="http://schemas.openxmlformats.org/officeDocument/2006/relationships/audio" Target="../media/media48.m4a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55.m4a"/><Relationship Id="rId13" Type="http://schemas.microsoft.com/office/2007/relationships/media" Target="../media/media58.m4a"/><Relationship Id="rId18" Type="http://schemas.openxmlformats.org/officeDocument/2006/relationships/audio" Target="../media/media60.m4a"/><Relationship Id="rId26" Type="http://schemas.openxmlformats.org/officeDocument/2006/relationships/image" Target="../media/image5.png"/><Relationship Id="rId3" Type="http://schemas.microsoft.com/office/2007/relationships/media" Target="../media/media53.m4a"/><Relationship Id="rId21" Type="http://schemas.openxmlformats.org/officeDocument/2006/relationships/slideLayout" Target="../slideLayouts/slideLayout1.xml"/><Relationship Id="rId7" Type="http://schemas.microsoft.com/office/2007/relationships/media" Target="../media/media55.m4a"/><Relationship Id="rId12" Type="http://schemas.openxmlformats.org/officeDocument/2006/relationships/audio" Target="../media/media57.m4a"/><Relationship Id="rId17" Type="http://schemas.microsoft.com/office/2007/relationships/media" Target="../media/media60.m4a"/><Relationship Id="rId25" Type="http://schemas.openxmlformats.org/officeDocument/2006/relationships/image" Target="../media/image4.png"/><Relationship Id="rId2" Type="http://schemas.openxmlformats.org/officeDocument/2006/relationships/audio" Target="../media/media52.m4a"/><Relationship Id="rId16" Type="http://schemas.openxmlformats.org/officeDocument/2006/relationships/audio" Target="../media/media59.m4a"/><Relationship Id="rId20" Type="http://schemas.openxmlformats.org/officeDocument/2006/relationships/audio" Target="../media/media61.m4a"/><Relationship Id="rId1" Type="http://schemas.microsoft.com/office/2007/relationships/media" Target="../media/media52.m4a"/><Relationship Id="rId6" Type="http://schemas.openxmlformats.org/officeDocument/2006/relationships/audio" Target="../media/media54.m4a"/><Relationship Id="rId11" Type="http://schemas.microsoft.com/office/2007/relationships/media" Target="../media/media57.m4a"/><Relationship Id="rId24" Type="http://schemas.openxmlformats.org/officeDocument/2006/relationships/image" Target="../media/image3.jpg"/><Relationship Id="rId5" Type="http://schemas.microsoft.com/office/2007/relationships/media" Target="../media/media54.m4a"/><Relationship Id="rId15" Type="http://schemas.microsoft.com/office/2007/relationships/media" Target="../media/media59.m4a"/><Relationship Id="rId23" Type="http://schemas.openxmlformats.org/officeDocument/2006/relationships/image" Target="../media/image2.png"/><Relationship Id="rId10" Type="http://schemas.openxmlformats.org/officeDocument/2006/relationships/audio" Target="../media/media56.m4a"/><Relationship Id="rId19" Type="http://schemas.microsoft.com/office/2007/relationships/media" Target="../media/media61.m4a"/><Relationship Id="rId4" Type="http://schemas.openxmlformats.org/officeDocument/2006/relationships/audio" Target="../media/media53.m4a"/><Relationship Id="rId9" Type="http://schemas.microsoft.com/office/2007/relationships/media" Target="../media/media56.m4a"/><Relationship Id="rId14" Type="http://schemas.openxmlformats.org/officeDocument/2006/relationships/audio" Target="../media/media58.m4a"/><Relationship Id="rId2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5.m4a"/><Relationship Id="rId13" Type="http://schemas.microsoft.com/office/2007/relationships/media" Target="../media/media68.m4a"/><Relationship Id="rId18" Type="http://schemas.openxmlformats.org/officeDocument/2006/relationships/audio" Target="../media/media70.m4a"/><Relationship Id="rId26" Type="http://schemas.openxmlformats.org/officeDocument/2006/relationships/image" Target="../media/image5.png"/><Relationship Id="rId3" Type="http://schemas.microsoft.com/office/2007/relationships/media" Target="../media/media63.m4a"/><Relationship Id="rId21" Type="http://schemas.openxmlformats.org/officeDocument/2006/relationships/slideLayout" Target="../slideLayouts/slideLayout1.xml"/><Relationship Id="rId7" Type="http://schemas.microsoft.com/office/2007/relationships/media" Target="../media/media65.m4a"/><Relationship Id="rId12" Type="http://schemas.openxmlformats.org/officeDocument/2006/relationships/audio" Target="../media/media67.m4a"/><Relationship Id="rId17" Type="http://schemas.microsoft.com/office/2007/relationships/media" Target="../media/media70.m4a"/><Relationship Id="rId25" Type="http://schemas.openxmlformats.org/officeDocument/2006/relationships/image" Target="../media/image4.png"/><Relationship Id="rId2" Type="http://schemas.openxmlformats.org/officeDocument/2006/relationships/audio" Target="../media/media62.m4a"/><Relationship Id="rId16" Type="http://schemas.openxmlformats.org/officeDocument/2006/relationships/audio" Target="../media/media69.m4a"/><Relationship Id="rId20" Type="http://schemas.openxmlformats.org/officeDocument/2006/relationships/audio" Target="../media/media71.m4a"/><Relationship Id="rId1" Type="http://schemas.microsoft.com/office/2007/relationships/media" Target="../media/media62.m4a"/><Relationship Id="rId6" Type="http://schemas.openxmlformats.org/officeDocument/2006/relationships/audio" Target="../media/media64.m4a"/><Relationship Id="rId11" Type="http://schemas.microsoft.com/office/2007/relationships/media" Target="../media/media67.m4a"/><Relationship Id="rId24" Type="http://schemas.openxmlformats.org/officeDocument/2006/relationships/image" Target="../media/image3.jpg"/><Relationship Id="rId5" Type="http://schemas.microsoft.com/office/2007/relationships/media" Target="../media/media64.m4a"/><Relationship Id="rId15" Type="http://schemas.microsoft.com/office/2007/relationships/media" Target="../media/media69.m4a"/><Relationship Id="rId23" Type="http://schemas.openxmlformats.org/officeDocument/2006/relationships/image" Target="../media/image2.png"/><Relationship Id="rId10" Type="http://schemas.openxmlformats.org/officeDocument/2006/relationships/audio" Target="../media/media66.m4a"/><Relationship Id="rId19" Type="http://schemas.microsoft.com/office/2007/relationships/media" Target="../media/media71.m4a"/><Relationship Id="rId4" Type="http://schemas.openxmlformats.org/officeDocument/2006/relationships/audio" Target="../media/media63.m4a"/><Relationship Id="rId9" Type="http://schemas.microsoft.com/office/2007/relationships/media" Target="../media/media66.m4a"/><Relationship Id="rId14" Type="http://schemas.openxmlformats.org/officeDocument/2006/relationships/audio" Target="../media/media68.m4a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75.m4a"/><Relationship Id="rId13" Type="http://schemas.microsoft.com/office/2007/relationships/media" Target="../media/media78.m4a"/><Relationship Id="rId18" Type="http://schemas.openxmlformats.org/officeDocument/2006/relationships/audio" Target="../media/media80.m4a"/><Relationship Id="rId26" Type="http://schemas.openxmlformats.org/officeDocument/2006/relationships/image" Target="../media/image5.png"/><Relationship Id="rId3" Type="http://schemas.microsoft.com/office/2007/relationships/media" Target="../media/media73.m4a"/><Relationship Id="rId21" Type="http://schemas.openxmlformats.org/officeDocument/2006/relationships/slideLayout" Target="../slideLayouts/slideLayout1.xml"/><Relationship Id="rId7" Type="http://schemas.microsoft.com/office/2007/relationships/media" Target="../media/media75.m4a"/><Relationship Id="rId12" Type="http://schemas.openxmlformats.org/officeDocument/2006/relationships/audio" Target="../media/media77.m4a"/><Relationship Id="rId17" Type="http://schemas.microsoft.com/office/2007/relationships/media" Target="../media/media80.m4a"/><Relationship Id="rId25" Type="http://schemas.openxmlformats.org/officeDocument/2006/relationships/image" Target="../media/image4.png"/><Relationship Id="rId2" Type="http://schemas.openxmlformats.org/officeDocument/2006/relationships/audio" Target="../media/media72.m4a"/><Relationship Id="rId16" Type="http://schemas.openxmlformats.org/officeDocument/2006/relationships/audio" Target="../media/media79.m4a"/><Relationship Id="rId20" Type="http://schemas.openxmlformats.org/officeDocument/2006/relationships/audio" Target="../media/media81.m4a"/><Relationship Id="rId1" Type="http://schemas.microsoft.com/office/2007/relationships/media" Target="../media/media72.m4a"/><Relationship Id="rId6" Type="http://schemas.openxmlformats.org/officeDocument/2006/relationships/audio" Target="../media/media74.m4a"/><Relationship Id="rId11" Type="http://schemas.microsoft.com/office/2007/relationships/media" Target="../media/media77.m4a"/><Relationship Id="rId24" Type="http://schemas.openxmlformats.org/officeDocument/2006/relationships/image" Target="../media/image3.jpg"/><Relationship Id="rId5" Type="http://schemas.microsoft.com/office/2007/relationships/media" Target="../media/media74.m4a"/><Relationship Id="rId15" Type="http://schemas.microsoft.com/office/2007/relationships/media" Target="../media/media79.m4a"/><Relationship Id="rId23" Type="http://schemas.openxmlformats.org/officeDocument/2006/relationships/image" Target="../media/image2.png"/><Relationship Id="rId10" Type="http://schemas.openxmlformats.org/officeDocument/2006/relationships/audio" Target="../media/media76.m4a"/><Relationship Id="rId19" Type="http://schemas.microsoft.com/office/2007/relationships/media" Target="../media/media81.m4a"/><Relationship Id="rId4" Type="http://schemas.openxmlformats.org/officeDocument/2006/relationships/audio" Target="../media/media73.m4a"/><Relationship Id="rId9" Type="http://schemas.microsoft.com/office/2007/relationships/media" Target="../media/media76.m4a"/><Relationship Id="rId14" Type="http://schemas.openxmlformats.org/officeDocument/2006/relationships/audio" Target="../media/media78.m4a"/><Relationship Id="rId2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85.m4a"/><Relationship Id="rId13" Type="http://schemas.microsoft.com/office/2007/relationships/media" Target="../media/media88.m4a"/><Relationship Id="rId18" Type="http://schemas.openxmlformats.org/officeDocument/2006/relationships/audio" Target="../media/media90.m4a"/><Relationship Id="rId26" Type="http://schemas.openxmlformats.org/officeDocument/2006/relationships/image" Target="../media/image5.png"/><Relationship Id="rId3" Type="http://schemas.microsoft.com/office/2007/relationships/media" Target="../media/media83.m4a"/><Relationship Id="rId21" Type="http://schemas.openxmlformats.org/officeDocument/2006/relationships/slideLayout" Target="../slideLayouts/slideLayout1.xml"/><Relationship Id="rId7" Type="http://schemas.microsoft.com/office/2007/relationships/media" Target="../media/media85.m4a"/><Relationship Id="rId12" Type="http://schemas.openxmlformats.org/officeDocument/2006/relationships/audio" Target="../media/media87.m4a"/><Relationship Id="rId17" Type="http://schemas.microsoft.com/office/2007/relationships/media" Target="../media/media90.m4a"/><Relationship Id="rId25" Type="http://schemas.openxmlformats.org/officeDocument/2006/relationships/image" Target="../media/image4.png"/><Relationship Id="rId2" Type="http://schemas.openxmlformats.org/officeDocument/2006/relationships/audio" Target="../media/media82.m4a"/><Relationship Id="rId16" Type="http://schemas.openxmlformats.org/officeDocument/2006/relationships/audio" Target="../media/media89.m4a"/><Relationship Id="rId20" Type="http://schemas.openxmlformats.org/officeDocument/2006/relationships/audio" Target="../media/media91.m4a"/><Relationship Id="rId1" Type="http://schemas.microsoft.com/office/2007/relationships/media" Target="../media/media82.m4a"/><Relationship Id="rId6" Type="http://schemas.openxmlformats.org/officeDocument/2006/relationships/audio" Target="../media/media84.m4a"/><Relationship Id="rId11" Type="http://schemas.microsoft.com/office/2007/relationships/media" Target="../media/media87.m4a"/><Relationship Id="rId24" Type="http://schemas.openxmlformats.org/officeDocument/2006/relationships/image" Target="../media/image3.jpg"/><Relationship Id="rId5" Type="http://schemas.microsoft.com/office/2007/relationships/media" Target="../media/media84.m4a"/><Relationship Id="rId15" Type="http://schemas.microsoft.com/office/2007/relationships/media" Target="../media/media89.m4a"/><Relationship Id="rId23" Type="http://schemas.openxmlformats.org/officeDocument/2006/relationships/image" Target="../media/image2.png"/><Relationship Id="rId10" Type="http://schemas.openxmlformats.org/officeDocument/2006/relationships/audio" Target="../media/media86.m4a"/><Relationship Id="rId19" Type="http://schemas.microsoft.com/office/2007/relationships/media" Target="../media/media91.m4a"/><Relationship Id="rId4" Type="http://schemas.openxmlformats.org/officeDocument/2006/relationships/audio" Target="../media/media83.m4a"/><Relationship Id="rId9" Type="http://schemas.microsoft.com/office/2007/relationships/media" Target="../media/media86.m4a"/><Relationship Id="rId14" Type="http://schemas.openxmlformats.org/officeDocument/2006/relationships/audio" Target="../media/media88.m4a"/><Relationship Id="rId2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29307"/>
              </p:ext>
            </p:extLst>
          </p:nvPr>
        </p:nvGraphicFramePr>
        <p:xfrm>
          <a:off x="1164657" y="1944357"/>
          <a:ext cx="9028497" cy="4362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35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having regard to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ņemot vērā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248">
                <a:tc>
                  <a:txBody>
                    <a:bodyPr/>
                    <a:lstStyle/>
                    <a:p>
                      <a:r>
                        <a:rPr lang="en-US" sz="1400" b="1" i="0" u="none" strike="noStrike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thereof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tādēļ, sakarā ar to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397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whereas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Ievērojot to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taking into account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ņemot vērā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>
                          <a:latin typeface="+mn-lt"/>
                        </a:rPr>
                        <a:t>vulnerability assessment</a:t>
                      </a:r>
                      <a:endParaRPr lang="en-US" sz="1400" b="1" noProof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neaizsargātības</a:t>
                      </a:r>
                    </a:p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novērtējums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latin typeface="+mn-lt"/>
                        </a:rPr>
                        <a:t>statutory staff 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štata darbinieki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latin typeface="+mn-lt"/>
                        </a:rPr>
                        <a:t>secondment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nosūtīšana darbā, komandējums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latin typeface="+mn-lt"/>
                        </a:rPr>
                        <a:t>inter-alia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cita starpā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latin typeface="+mn-lt"/>
                        </a:rPr>
                        <a:t>requirements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prasības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latin typeface="+mn-lt"/>
                        </a:rPr>
                        <a:t>rapid border interventions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atrās reaģēšanas vienības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3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458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lv-LV" dirty="0" err="1"/>
              <a:t>preamble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M</a:t>
            </a:r>
            <a:r>
              <a:rPr lang="en-US" dirty="0"/>
              <a:t>ANAGEMENT BOARD DECISION 1/2020 of 4 January 2020 on adopting the profiles to be made available to the European Border and Coast Guard Standing Corps 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374766-7812-4B2B-B04A-4E3A3BBB5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0180" y="2221241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E291F1-4071-4739-9B95-41A173EA7C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0180" y="2619477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FDEFE7F-3D27-4BEC-91F7-8E541C45F00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0180" y="3253232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5276D6-B70E-4198-A82A-A0A39BB37A2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0180" y="3708898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C2CB31-B26B-4AEC-953B-24A78019819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0180" y="4125384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2CBBA1-09F5-4D2B-A00C-13BECE06D36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0180" y="4483087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F3DF7E8-6F25-4AFA-8760-DC4857997D3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0180" y="4800234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AB91AA-CE59-4556-98AA-8CAC8FE029A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7459" y="2939024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DF2652C-2A18-4F24-8803-6DEA78DB44B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7459" y="5079787"/>
            <a:ext cx="406400" cy="4064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880152-B5E1-4C2F-BA51-C538D8C700F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7459" y="536750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6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1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8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8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4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195939"/>
              </p:ext>
            </p:extLst>
          </p:nvPr>
        </p:nvGraphicFramePr>
        <p:xfrm>
          <a:off x="1164657" y="1944356"/>
          <a:ext cx="9028497" cy="4246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line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manager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Tiešais vadītājs/priekšnieks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composure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mierīgums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Forced Return Escort and Support Officer 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Piespiedu atgriešanas konvojēšanas un atbalsta eksperts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vulnerable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neaizsargāts, viegli ievainojams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/>
                        <a:t>appropriate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atbilstošs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counselling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konsultēšana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cultural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mediation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starpkultūru</a:t>
                      </a: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izpratne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Coast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Guard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Function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Officer</a:t>
                      </a:r>
                      <a:r>
                        <a:rPr lang="lv-LV" sz="1400" b="1" dirty="0"/>
                        <a:t> 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Krasta apsardzes funkciju virsnieks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with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regard</a:t>
                      </a:r>
                      <a:r>
                        <a:rPr lang="lv-LV" sz="1400" b="1" dirty="0"/>
                        <a:t> to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attiecībā uz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maritime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border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jūras robeža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049B35-A44E-4CFE-8E58-103C842FC2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2148114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7BD7CC-B515-407A-AA12-15201C0004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2515856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BD1D37-7300-4B2D-A864-EB35C681C56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2883598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345876-E2EE-4384-B6FC-0EA1EAA4D75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3289998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DFCC46-9297-4E03-BD3B-991DADA1815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3600340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B4A136-A49D-44E4-BE7F-2CFC85F615D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3908693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A192ED-0249-4980-8904-BA3C8357C91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4228421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C0D741-8BFF-4D10-AEC9-9A7CAFC4622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4502019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74F15D-FE5A-4370-AF16-9F711DB08F1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5249" y="4828588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C5476A-6A15-4970-8C7E-CF4B74A8512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5" y="52355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9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3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2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7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82693"/>
              </p:ext>
            </p:extLst>
          </p:nvPr>
        </p:nvGraphicFramePr>
        <p:xfrm>
          <a:off x="1164657" y="1944356"/>
          <a:ext cx="9028497" cy="4368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b="1" noProof="0" dirty="0">
                          <a:latin typeface="+mn-lt"/>
                        </a:rPr>
                        <a:t>T</a:t>
                      </a:r>
                      <a:r>
                        <a:rPr lang="en-US" sz="1400" b="1" noProof="0" dirty="0">
                          <a:latin typeface="+mn-lt"/>
                        </a:rPr>
                        <a:t>o facilitate the cooperation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veicināt sadarbību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European Maritime Safety Agency</a:t>
                      </a:r>
                      <a:r>
                        <a:rPr lang="lv-LV" sz="1400" b="1" noProof="0" dirty="0">
                          <a:latin typeface="+mn-lt"/>
                        </a:rPr>
                        <a:t> - EMSA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Eiropas Jūras drošības aģentūra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Fisheries Control Agency - EFCA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Eiropas Zivsaimniecības kontroles aģentūra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pollution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piesārņojums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maritime domain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jūrniecības joma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>
                          <a:latin typeface="+mn-lt"/>
                        </a:rPr>
                        <a:t>Crew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Member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Apkalpes loceklis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latin typeface="+mn-lt"/>
                        </a:rPr>
                        <a:t>Master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Kapteinis (kuģošanas līdzekļa)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latin typeface="+mn-lt"/>
                        </a:rPr>
                        <a:t>maritime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assets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Jūras robežas uzraudzības tehniskie līdzekļi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dirty="0">
                          <a:latin typeface="+mn-lt"/>
                        </a:rPr>
                        <a:t>Chief Officer (CO)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vecākais stūrmanis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dirty="0">
                          <a:latin typeface="+mn-lt"/>
                        </a:rPr>
                        <a:t> Chief Mate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vecākais kapteiņa palīgs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+mn-lt"/>
                        </a:rPr>
                        <a:t> 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9F4C31-C797-43A7-94F2-5846D11A1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7043" y="2148115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A53834-BB52-431C-8FA7-79723EEB2E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2579616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B43DD0-A8D5-4D80-8D2A-7A03F8407B7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3022600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43576C-F722-4CD1-9E99-4329423E38D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3396343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8C0505-661F-4A36-8F71-AF9CA800030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3722269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253D22-BEC0-424B-A44F-0C45BC282E6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5272" y="4677022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2C6039-BD35-42C1-B0AA-0BD439094A2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78943" y="4042321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916492-BC1C-44C7-A821-3898EC47ED9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4345726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B22472-A907-49BC-8D93-2D40CC54C5F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5070871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B9B151-21F5-401F-B1BA-7686C112672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53809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5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1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31768"/>
              </p:ext>
            </p:extLst>
          </p:nvPr>
        </p:nvGraphicFramePr>
        <p:xfrm>
          <a:off x="1164657" y="1944356"/>
          <a:ext cx="9028497" cy="3843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235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Chief Engineer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vecākais mehāniķis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">
                <a:tc>
                  <a:txBody>
                    <a:bodyPr/>
                    <a:lstStyle/>
                    <a:p>
                      <a:r>
                        <a:rPr lang="lv-LV" sz="1400" b="1" i="0" u="none" strike="noStrike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execute</a:t>
                      </a:r>
                      <a:endParaRPr lang="lv-LV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Izpildīt (uzdevumu)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 err="1">
                          <a:latin typeface="+mn-lt"/>
                        </a:rPr>
                        <a:t>navigational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watch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Navigācijas sardze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Boarding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team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apskates grupa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>
                          <a:latin typeface="+mn-lt"/>
                        </a:rPr>
                        <a:t>passive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resistance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pasīva pretošanās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>
                          <a:latin typeface="+mn-lt"/>
                        </a:rPr>
                        <a:t>rescue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swimmers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glābējs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latin typeface="+mn-lt"/>
                        </a:rPr>
                        <a:t>distress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situations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briesmu situācija jūrā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latin typeface="+mn-lt"/>
                        </a:rPr>
                        <a:t>guidelines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vadlīnijas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latin typeface="+mn-lt"/>
                        </a:rPr>
                        <a:t>environmental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protection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vides aizsardzība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latin typeface="+mn-lt"/>
                        </a:rPr>
                        <a:t>threats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draudi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6EFCB8-7A57-4BBC-BF72-B2E4E47DB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2226522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42A53D-8981-42B6-9603-CAEAE10AD4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2583355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095725-7D2F-4B2F-A873-4C4197F2900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2805036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893C03-0157-478B-B563-2208ECB6C09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3143388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31EA11-FED3-4DC3-9391-D2D6EC1593C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3429000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3DCA6B5-D5B8-4440-BEC0-5B51177CFA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3703421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A90E4F-CC4F-4D02-AE00-0163EEEC4D0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4002395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EF1E53-4F5F-4EAB-9E57-6342037981A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4278855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0DD6CF-F287-472C-9161-E2AE11CA3C0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4609651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D907AE5-7424-4CD9-AB92-A2A92C2B416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49664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3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4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2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12300"/>
              </p:ext>
            </p:extLst>
          </p:nvPr>
        </p:nvGraphicFramePr>
        <p:xfrm>
          <a:off x="1164657" y="1944356"/>
          <a:ext cx="9028497" cy="4186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dirty="0" err="1">
                          <a:latin typeface="+mn-lt"/>
                        </a:rPr>
                        <a:t>applicable</a:t>
                      </a:r>
                      <a:r>
                        <a:rPr lang="lv-LV" sz="1400" dirty="0">
                          <a:latin typeface="+mn-lt"/>
                        </a:rPr>
                        <a:t> to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attiecināms uz, piemērojams…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Sectoral Qualifications Framework for Border Guarding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Nozares kvalifikācijas </a:t>
                      </a:r>
                      <a:r>
                        <a:rPr lang="lv-LV" sz="1400" b="1" dirty="0" err="1">
                          <a:latin typeface="+mn-lt"/>
                        </a:rPr>
                        <a:t>ietvarstruktūra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robežapsardzei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deploy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nosūtīt darbā, izvietot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explicitly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agreed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with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pilnībā piekrist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>
                          <a:latin typeface="+mn-lt"/>
                        </a:rPr>
                        <a:t>fundamental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rights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pamattiesības</a:t>
                      </a:r>
                      <a:endParaRPr lang="lv-LV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>
                          <a:latin typeface="+mn-lt"/>
                        </a:rPr>
                        <a:t>seeking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international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protection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starptautiskās aizsardzības meklēšana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14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applicable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law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piemērojams tiesību akts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latin typeface="+mn-lt"/>
                        </a:rPr>
                        <a:t>in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full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compliance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  <a:r>
                        <a:rPr lang="lv-LV" sz="1400" b="1" dirty="0" err="1">
                          <a:latin typeface="+mn-lt"/>
                        </a:rPr>
                        <a:t>with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pilnībā ievērojot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provisions for the use of force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noteikumi par spēka lietošanu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persons in a vulnerable situation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 neaizsargātā situācijā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>
                          <a:latin typeface="+mn-lt"/>
                        </a:rPr>
                        <a:t>unaccompanied</a:t>
                      </a:r>
                      <a:r>
                        <a:rPr lang="lv-LV" sz="1400" b="1" dirty="0">
                          <a:latin typeface="+mn-lt"/>
                        </a:rPr>
                        <a:t> minors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br>
                        <a:rPr lang="lv-LV" sz="1400" b="1" dirty="0">
                          <a:latin typeface="+mn-lt"/>
                        </a:rPr>
                      </a:b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nepilngadīgie bez pavadības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1353343"/>
            <a:ext cx="716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General</a:t>
            </a:r>
            <a:r>
              <a:rPr lang="lv-LV" dirty="0"/>
              <a:t> </a:t>
            </a:r>
            <a:r>
              <a:rPr lang="lv-LV" dirty="0" err="1"/>
              <a:t>Considerations</a:t>
            </a:r>
            <a:r>
              <a:rPr lang="lv-LV" dirty="0"/>
              <a:t> 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36EB2E-E85D-4E03-9271-9DDF47A60D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2150412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D8D6C0-D95E-483C-BEB1-8045A19C76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2592121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9ED6383-9DA3-4FAF-8809-C3317A103C6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2911968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22F6096-045A-4FF8-A1DC-B46002FF78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3237030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459509-2080-42CC-BD8C-8CEDB0F7543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3526370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711E2A-E80B-4CB2-B848-09AD58B89A5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3908693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6C1570-044F-49FD-A5EB-5F72A387FF9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4250635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67F264-ED44-4002-B9A9-F30C4D1B063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4575697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18F10A-5602-4FF2-A9B5-A53EB1754F1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4895045"/>
            <a:ext cx="406400" cy="4064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ADCA81-9EA2-4345-95A3-17053E66A76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5154720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7C4C81-7FF7-48CA-AD08-FB505211FD73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76222" y="550084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3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4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8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9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5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11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5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07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0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29188"/>
              </p:ext>
            </p:extLst>
          </p:nvPr>
        </p:nvGraphicFramePr>
        <p:xfrm>
          <a:off x="1164657" y="1944356"/>
          <a:ext cx="9028497" cy="5019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Border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Guard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Officer</a:t>
                      </a:r>
                      <a:r>
                        <a:rPr lang="lv-LV" sz="1400" b="1" dirty="0"/>
                        <a:t> 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Robežapsardzības eksperts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authorized</a:t>
                      </a:r>
                      <a:r>
                        <a:rPr lang="lv-LV" sz="1400" b="1" dirty="0"/>
                        <a:t> to </a:t>
                      </a:r>
                      <a:r>
                        <a:rPr lang="lv-LV" sz="1400" b="1" dirty="0" err="1"/>
                        <a:t>enter</a:t>
                      </a:r>
                      <a:r>
                        <a:rPr lang="lv-LV" sz="1400" b="1" dirty="0"/>
                        <a:t> 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atļauts iebraukt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r>
                        <a:rPr lang="lv-LV" sz="1400" b="1" dirty="0"/>
                        <a:t>t</a:t>
                      </a:r>
                      <a:r>
                        <a:rPr lang="en-US" sz="1400" b="1" dirty="0"/>
                        <a:t>o detect illegal cross-border activities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atklāt nelikumīgas pārrobežu darbības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lv-LV" sz="1400" b="1" dirty="0"/>
                        <a:t>to </a:t>
                      </a:r>
                      <a:r>
                        <a:rPr lang="lv-LV" sz="1400" b="1" dirty="0" err="1"/>
                        <a:t>perform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thorough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checks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veikt pilnu pārbaudi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additional verification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papildu pārbaude</a:t>
                      </a:r>
                    </a:p>
                    <a:p>
                      <a:endParaRPr lang="lv-LV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5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/>
                        <a:t>authenticity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of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travel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document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ceļošanas dokumentu autentiskums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designated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area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noteikts apgabals, </a:t>
                      </a:r>
                      <a:r>
                        <a:rPr lang="lv-LV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terotorija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errestrial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assets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sauszemes novērošanas tehniskie līdzekļi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8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/>
                        <a:t>to </a:t>
                      </a:r>
                      <a:r>
                        <a:rPr lang="lv-LV" sz="1400" b="1" dirty="0" err="1"/>
                        <a:t>detect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and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apprehend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persons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atklāt un aizturēt personas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dirty="0"/>
                        <a:t>attempt to cross the border illegally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mēģinājums nelegāli šķērsot robežu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25ACED-E583-4E96-981A-7719AB07C2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2156279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FDC609-E2B5-4B25-A065-120F2223B2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2515856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B87862-A5B2-4705-8A08-B55002ED55A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2895882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A5CAE9-A55D-467A-8A79-6FDFD62334B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3291000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6A0612-DEEE-4190-A65F-5F5F47B38B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3649905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9F0CF5-05FE-45C4-9AFF-FA2C82CEE41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4115130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3DF66E-6C1C-45FF-A5AA-2AE6ED93FF3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4580355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45D643-5473-4D56-B65F-91744E0490B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4986755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46FE6E-BB9E-47FF-A36C-D045ABAB668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5411636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28B273-81F1-4269-8EAF-5F574508896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588489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0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2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6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6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7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45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35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115122"/>
              </p:ext>
            </p:extLst>
          </p:nvPr>
        </p:nvGraphicFramePr>
        <p:xfrm>
          <a:off x="1164657" y="1944356"/>
          <a:ext cx="9028497" cy="4323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Latvian</a:t>
                      </a:r>
                      <a:endParaRPr lang="lv-LV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appropriate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interview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techniques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atbilstoši intervijas paņēmieni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en-US" sz="1400" b="1" dirty="0"/>
                        <a:t>to establish the assumed nationality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konstatēt personas valstisko piederību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r>
                        <a:rPr lang="lv-LV" sz="1400" b="1" dirty="0"/>
                        <a:t>to </a:t>
                      </a:r>
                      <a:r>
                        <a:rPr lang="en-US" sz="1400" b="1" dirty="0"/>
                        <a:t>take and record legible fingerprints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ņoņemt</a:t>
                      </a:r>
                      <a:r>
                        <a:rPr lang="lv-LV" sz="1400" b="1" dirty="0"/>
                        <a:t> un fiksēt salasāmus pirkstu nospiedumus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en-US" sz="1400" b="1" dirty="0"/>
                        <a:t>a person applying for asylum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persona, kas pieprasa patvērumu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/>
                        <a:t>to </a:t>
                      </a:r>
                      <a:r>
                        <a:rPr lang="lv-LV" sz="1400" b="1" dirty="0" err="1"/>
                        <a:t>contribute</a:t>
                      </a:r>
                      <a:r>
                        <a:rPr lang="lv-LV" sz="1400" b="1" dirty="0"/>
                        <a:t> to..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sniegt ieguldījumu..</a:t>
                      </a:r>
                      <a:endParaRPr lang="lv-LV" sz="14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/>
                        <a:t>trafficking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in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human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beings</a:t>
                      </a:r>
                      <a:r>
                        <a:rPr lang="lv-LV" sz="1400" b="1" dirty="0"/>
                        <a:t> 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cilvēku tirdzniecība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concerning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the</a:t>
                      </a:r>
                      <a:r>
                        <a:rPr lang="lv-LV" sz="1400" b="1" dirty="0"/>
                        <a:t>..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attiecībā uz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the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preservation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of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evidence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pierādījumu saglabāšana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dirty="0"/>
                        <a:t>illicit and/or smuggled good</a:t>
                      </a:r>
                      <a:r>
                        <a:rPr lang="lv-LV" sz="1400" b="1" dirty="0"/>
                        <a:t>s</a:t>
                      </a:r>
                      <a:br>
                        <a:rPr lang="lv-LV" sz="1400" b="1" dirty="0"/>
                      </a:b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nelikumīgas un / vai kontrabandas preces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rightful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holder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likumīgais turētājs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618F5C-1C56-43C0-ABA3-90740B5A8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7042" y="2180772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701232-8EE6-4BE9-A361-E99D157CA6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7042" y="2620437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E48BD9-B307-4EB6-9670-D1FBBB0CC3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7042" y="3045400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E5450E-3737-4277-B326-EEC4F586D3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7042" y="3435379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8B65A4-0B92-41EA-97A0-5FC978E6978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7042" y="3755904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598E00-1628-4D11-B664-CFE7D88253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7042" y="4045587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7E36CD-AE42-409E-8BCB-809DEE8F452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4321" y="4395287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09BED9-3666-47D4-9C2A-7A84B173EDF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4321" y="4680288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CFE454-C92A-4E91-A041-3C56B8418AE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4321" y="5056715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B1C2EE-1B74-4274-A60E-A09C0556000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4321" y="53662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2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4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04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06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9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mute="1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03651"/>
              </p:ext>
            </p:extLst>
          </p:nvPr>
        </p:nvGraphicFramePr>
        <p:xfrm>
          <a:off x="1164657" y="1944356"/>
          <a:ext cx="9028497" cy="4203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to channel the suspect documents</a:t>
                      </a:r>
                      <a:r>
                        <a:rPr lang="lv-LV" sz="1400" b="1" noProof="0" dirty="0">
                          <a:latin typeface="+mn-lt"/>
                        </a:rPr>
                        <a:t> to..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novirzīt aizdomās turētos dokumentus uz..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dissemination of the findings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atklājumu izplatīšana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trends</a:t>
                      </a:r>
                    </a:p>
                    <a:p>
                      <a:r>
                        <a:rPr lang="en-US" sz="1400" b="1" noProof="0" dirty="0">
                          <a:latin typeface="+mn-lt"/>
                        </a:rPr>
                        <a:t>and routes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tendences un maršruti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escorting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functions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konvojēšanas pienākumi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card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caurlaide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restricted area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/>
                        <a:t>ierobežotas piekļuves zona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de-escalation and/or mediation technique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Situācijas (agresijas)normalizēšanas, </a:t>
                      </a:r>
                      <a:r>
                        <a:rPr lang="lv-LV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sarunvešanas</a:t>
                      </a: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paņēmieni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law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enforcement</a:t>
                      </a:r>
                      <a:r>
                        <a:rPr lang="lv-LV" sz="1400" b="1" dirty="0"/>
                        <a:t>  </a:t>
                      </a:r>
                      <a:r>
                        <a:rPr lang="lv-LV" sz="1400" b="1" dirty="0" err="1"/>
                        <a:t>authority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tiesībaizsardzības iestāde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Debriefing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noProof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officer</a:t>
                      </a: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Iztaujāšanas eksperts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modus operandi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dabības</a:t>
                      </a: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veids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027887-E361-48EA-B32D-C5554A0DF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2" y="2241922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A39B9B-43E0-42F8-A696-76359A5793C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2" y="2568095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2F1A0D-A3A9-46F9-861E-52CBCB11FC3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2" y="2960574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223DE4-24B2-4CB4-BD1F-9B4294E5CD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158" y="3360013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76B3F5-0857-4C0E-879F-CF7C8605617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4322" y="3657579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3AF403-EAC4-465F-B28C-4ABE98096F6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14322" y="3928819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8C9289-E605-496C-ABEC-BD945CFFE95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158" y="4285660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78BEFD-A159-4D2A-9C29-055BC6A5186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5273" y="4687792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EBC37F-DC09-444C-9AEB-B9F042F3C8D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6158" y="4967738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68E284-0DDA-4805-A2AB-2909D097246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95273" y="524341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7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5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74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3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40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01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18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387727"/>
              </p:ext>
            </p:extLst>
          </p:nvPr>
        </p:nvGraphicFramePr>
        <p:xfrm>
          <a:off x="1164657" y="1944356"/>
          <a:ext cx="9028497" cy="37748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tailor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made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Īpaši pielāgots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lv-LV" sz="1400" b="1" dirty="0"/>
                        <a:t>EU </a:t>
                      </a:r>
                      <a:r>
                        <a:rPr lang="lv-LV" sz="1400" b="1" dirty="0" err="1"/>
                        <a:t>legal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framework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tiesiskais regulējums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r>
                        <a:rPr lang="lv-LV" sz="1400" b="1" dirty="0" err="1"/>
                        <a:t>host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country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uzņēmējvalsts</a:t>
                      </a:r>
                      <a:r>
                        <a:rPr lang="lv-LV" sz="1400" b="1" dirty="0">
                          <a:latin typeface="+mn-lt"/>
                        </a:rPr>
                        <a:t>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voluntary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brīvprātīgi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irregular migration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nelikumīgā migrācija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 err="1"/>
                        <a:t>suspect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aizdomās turamais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screening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atpazīšana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threat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drauds, </a:t>
                      </a:r>
                      <a:r>
                        <a:rPr lang="lv-LV" sz="1400" b="1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adraudējums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/>
                        <a:t>to </a:t>
                      </a:r>
                      <a:r>
                        <a:rPr lang="lv-LV" sz="1400" b="1" dirty="0" err="1"/>
                        <a:t>withstand</a:t>
                      </a:r>
                      <a:r>
                        <a:rPr lang="lv-LV" sz="1400" b="1" dirty="0"/>
                        <a:t> 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Izturēt (piem. stresa situāciju)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awareness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/>
                        <a:t>izpratne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05C76F-8DB8-4A2C-8345-AEB9D6B03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8879" y="2156279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283389-567E-46AB-B260-3DFEFF1A51F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8879" y="2547220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EC542B-C9E4-469F-A42B-7458F4F4809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8879" y="2817017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6C9A72-54C2-4403-9324-611BD776395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08879" y="3142644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A58A86-2E23-417D-9F06-E07C5AEF00D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3429000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5DCFC2F-2590-4605-9F26-6BE0BD6E78C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3754627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C4F90B-5B47-46D6-89AC-188D57B21F7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4040983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B0048B-BDE2-440B-B1DE-F08B1F1B06F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4323722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CF0DE0-510B-4770-9531-A5BCF500E32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4558345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A83A49-ACA2-4C6F-B5F0-E7660169757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9829" y="48304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5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9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18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4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06827"/>
              </p:ext>
            </p:extLst>
          </p:nvPr>
        </p:nvGraphicFramePr>
        <p:xfrm>
          <a:off x="1164657" y="1944356"/>
          <a:ext cx="9028497" cy="41718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dirty="0" err="1"/>
                        <a:t>Advanced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Level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Document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Officer</a:t>
                      </a:r>
                      <a:r>
                        <a:rPr lang="lv-LV" sz="1400" dirty="0"/>
                        <a:t> 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dokumentu padziļinātas izpētēs eksperts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lv-LV" sz="1400" dirty="0" err="1"/>
                        <a:t>Alert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brīdinājums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r>
                        <a:rPr lang="lv-LV" sz="1400" dirty="0" err="1"/>
                        <a:t>Cross-Border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Crime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Detection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Officer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pārrobežu noziedzības atklāšanas virsnieks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lv-LV" sz="1400" dirty="0" err="1"/>
                        <a:t>enhance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uzlabot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Motor Vehicle Crime Detection Officer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motorizēto transportlīdzekļu pārkāpumu atklāšanas virsnieks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 err="1"/>
                        <a:t>vehicle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theft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transportlīdzekļu zādzība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/>
                        <a:t>Dog </a:t>
                      </a:r>
                      <a:r>
                        <a:rPr lang="lv-LV" sz="1400" dirty="0" err="1"/>
                        <a:t>Handler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kinologs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human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scent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cilvēka smarža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cadaver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līķis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/>
                        <a:t>a</a:t>
                      </a:r>
                      <a:r>
                        <a:rPr lang="en-US" sz="1400" dirty="0" err="1"/>
                        <a:t>ttend</a:t>
                      </a:r>
                      <a:r>
                        <a:rPr lang="lv-LV" sz="1400" dirty="0"/>
                        <a:t> </a:t>
                      </a:r>
                      <a:r>
                        <a:rPr lang="en-US" sz="1400" dirty="0"/>
                        <a:t>training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piedalīties apmācībās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CCC1A6-8E10-4819-916C-E6D6E1C1F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2241922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216206-3214-4F3D-AA6D-DF77AE675CE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2539488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B1B14D-1413-4CF9-8566-F902E9482EC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2945888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26ED39-D9E7-4750-B963-7755B1E67FA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3314458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84A7E0-5895-4341-859A-4636EE373D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3745689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3329A9-132A-4512-B173-7FE27233316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4131149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EE30CD-0D44-431E-99AD-EE1B6A30A0A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4449925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A25E36-86B1-44E9-86F8-1FBDCCC1DA1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4747761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1342FF-92F9-4B1F-B7B0-355D2B2FD0A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4993543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DCF388-F5F6-4D2C-9022-510D2647F31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5207" y="528294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37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758171"/>
              </p:ext>
            </p:extLst>
          </p:nvPr>
        </p:nvGraphicFramePr>
        <p:xfrm>
          <a:off x="1164657" y="1944356"/>
          <a:ext cx="9028497" cy="3869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dirty="0" err="1"/>
                        <a:t>Frontex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Tactical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Support</a:t>
                      </a:r>
                      <a:r>
                        <a:rPr lang="lv-LV" sz="1400" dirty="0"/>
                        <a:t> </a:t>
                      </a:r>
                      <a:r>
                        <a:rPr lang="lv-LV" sz="1400" dirty="0" err="1"/>
                        <a:t>Officer</a:t>
                      </a:r>
                      <a:r>
                        <a:rPr lang="lv-LV" sz="1400" dirty="0"/>
                        <a:t> 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 err="1">
                          <a:latin typeface="+mn-lt"/>
                        </a:rPr>
                        <a:t>Frontex</a:t>
                      </a:r>
                      <a:r>
                        <a:rPr lang="lv-LV" sz="1400" b="1" dirty="0">
                          <a:latin typeface="+mn-lt"/>
                        </a:rPr>
                        <a:t> taktiskā atbalsta virsnieks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lv-LV" sz="1400" dirty="0" err="1"/>
                        <a:t>briefing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instruktāža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err="1"/>
                        <a:t>debriefing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apkopojuma sanāksme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chain of command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subordinācija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spot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 vietas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Iesaistītās puses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liaise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sazināties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maintenance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uzturēšana (tehniskā stāvoklī)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disposal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iznīcināšana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 err="1"/>
                        <a:t>warehousing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uzglabāšana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07CC86-D2F1-470D-836B-BB40F68F1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2131786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4EFFC6-C431-4EDA-9519-A5D70B74E74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2531605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A29DCF-F1C4-4265-B8E1-36C460F1C9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2825868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8D202F-88E7-4576-A192-54EA73FB14B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3134624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301A61-E146-4275-AD6E-E7FD650F59F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3428887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F0A54A-0335-405B-80A8-671FA739315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2485" y="3723911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D338E8-F745-4E00-A121-315E47FD42C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2485" y="4018174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DBBB7D-C06B-4C05-AADB-5572560FAC5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33371" y="4319698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BE6855-AEEC-446D-A030-7A1FA4128F2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2485" y="4646255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B889AF-7C98-44DE-8B85-604A7CDFD09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922485" y="49154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6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87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1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745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PROFILES OF THE EUROPEAN BORDER AND COAST GUARD STANDING CORPS</a:t>
            </a:r>
            <a:endParaRPr lang="lv-LV" u="sng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34175"/>
              </p:ext>
            </p:extLst>
          </p:nvPr>
        </p:nvGraphicFramePr>
        <p:xfrm>
          <a:off x="1164657" y="1944356"/>
          <a:ext cx="9028497" cy="4468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3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03">
                <a:tc>
                  <a:txBody>
                    <a:bodyPr/>
                    <a:lstStyle/>
                    <a:p>
                      <a:r>
                        <a:rPr lang="lv-LV" sz="1400" b="1" noProof="0" dirty="0" err="1">
                          <a:latin typeface="+mn-lt"/>
                        </a:rPr>
                        <a:t>Release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atbrīvošana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174">
                <a:tc>
                  <a:txBody>
                    <a:bodyPr/>
                    <a:lstStyle/>
                    <a:p>
                      <a:r>
                        <a:rPr lang="lv-LV" sz="1400" b="1" noProof="0" dirty="0" err="1">
                          <a:latin typeface="+mn-lt"/>
                        </a:rPr>
                        <a:t>diffusion</a:t>
                      </a:r>
                      <a:endParaRPr lang="en-US" sz="1400" b="1" noProof="0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>
                          <a:latin typeface="+mn-lt"/>
                        </a:rPr>
                        <a:t>apjukums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latin typeface="+mn-lt"/>
                        </a:rPr>
                        <a:t>coping strategies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pārvarēšanas stratēģijas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888">
                <a:tc>
                  <a:txBody>
                    <a:bodyPr/>
                    <a:lstStyle/>
                    <a:p>
                      <a:r>
                        <a:rPr lang="en-US" sz="1400" b="1" noProof="0" dirty="0">
                          <a:latin typeface="+mn-lt"/>
                        </a:rPr>
                        <a:t>tackling psychological</a:t>
                      </a:r>
                    </a:p>
                    <a:p>
                      <a:r>
                        <a:rPr lang="en-US" sz="1400" b="1" noProof="0" dirty="0">
                          <a:latin typeface="+mn-lt"/>
                        </a:rPr>
                        <a:t>hazards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dirty="0"/>
                        <a:t>risināt psiholoģisko briesmas</a:t>
                      </a:r>
                      <a:endParaRPr lang="lv-LV" sz="1400" b="1" dirty="0"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First Response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Pirmā palīdzība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Medical intervention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medicīniska iejaukšanās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/>
                        <a:t>Tactical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Emergency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Casualty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Care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/>
                        <a:t>Taktiskā ārkārtas negadījumu palīdzība</a:t>
                      </a: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Occupational Safety and Health Support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Darba drošības un veselības atbalsts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8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footage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video materiāls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1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/>
                        <a:t>to </a:t>
                      </a:r>
                      <a:r>
                        <a:rPr lang="lv-LV" sz="1400" b="1" dirty="0" err="1"/>
                        <a:t>gather</a:t>
                      </a:r>
                      <a:r>
                        <a:rPr lang="lv-LV" sz="1400" b="1" dirty="0"/>
                        <a:t> </a:t>
                      </a:r>
                      <a:r>
                        <a:rPr lang="lv-LV" sz="1400" b="1" dirty="0" err="1"/>
                        <a:t>information</a:t>
                      </a:r>
                      <a:r>
                        <a:rPr lang="lv-LV" sz="1400" b="1" dirty="0"/>
                        <a:t> </a:t>
                      </a: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apkopot informāciju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89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2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noProof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434253C-984E-419E-A0D6-909F5D5A8AA9}"/>
              </a:ext>
            </a:extLst>
          </p:cNvPr>
          <p:cNvSpPr txBox="1"/>
          <p:nvPr/>
        </p:nvSpPr>
        <p:spPr>
          <a:xfrm>
            <a:off x="1046572" y="866524"/>
            <a:ext cx="716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err="1"/>
              <a:t>Information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</a:t>
            </a:r>
            <a:r>
              <a:rPr lang="en-US" dirty="0"/>
              <a:t>ANNEX: Profiles to be made available to the European Border and Coast Guard Standing Corps</a:t>
            </a:r>
            <a:endParaRPr lang="lv-LV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490F38-D974-4DB1-8673-5F828D1C2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2201101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8A2C4E-6481-48B0-9DC8-FDE53BAF01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2531605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48A075-C25D-436B-BC8F-176A7C1DC3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2823334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205F34E-3C75-4E5B-8CBA-641A69D210F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3153838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C4AAE9-AD97-4C40-9A14-2C1C3870460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3458035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F911F2-131B-44E9-BA51-C5E949A6B0B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3900045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57F20F-9C18-4328-901A-FC40EDB60E3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4295936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F7A096-EB82-4681-B391-35A01C70B2E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4796702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88C078-1FAF-4D42-8DAA-0B524C877DB8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5203102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189061-7C01-4E2E-976B-5DAD66142B8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84386" y="55283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5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8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9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0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8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1458</Words>
  <Application>Microsoft Office PowerPoint</Application>
  <PresentationFormat>Widescreen</PresentationFormat>
  <Paragraphs>435</Paragraphs>
  <Slides>12</Slides>
  <Notes>0</Notes>
  <HiddenSlides>0</HiddenSlides>
  <MMClips>121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Žukova</dc:creator>
  <cp:lastModifiedBy>Mārtiņš Spridzāns</cp:lastModifiedBy>
  <cp:revision>45</cp:revision>
  <dcterms:created xsi:type="dcterms:W3CDTF">2020-07-24T11:42:56Z</dcterms:created>
  <dcterms:modified xsi:type="dcterms:W3CDTF">2020-11-24T08:59:02Z</dcterms:modified>
</cp:coreProperties>
</file>