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43" d="100"/>
          <a:sy n="43" d="100"/>
        </p:scale>
        <p:origin x="6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3.pn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2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5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microsoft.com/office/2007/relationships/media" Target="../media/media18.WAV"/><Relationship Id="rId18" Type="http://schemas.openxmlformats.org/officeDocument/2006/relationships/audio" Target="../media/media20.WAV"/><Relationship Id="rId26" Type="http://schemas.openxmlformats.org/officeDocument/2006/relationships/image" Target="../media/image6.png"/><Relationship Id="rId3" Type="http://schemas.microsoft.com/office/2007/relationships/media" Target="../media/media13.WAV"/><Relationship Id="rId21" Type="http://schemas.microsoft.com/office/2007/relationships/media" Target="../media/media22.WAV"/><Relationship Id="rId7" Type="http://schemas.microsoft.com/office/2007/relationships/media" Target="../media/media15.WAV"/><Relationship Id="rId12" Type="http://schemas.openxmlformats.org/officeDocument/2006/relationships/audio" Target="../media/media17.WAV"/><Relationship Id="rId17" Type="http://schemas.microsoft.com/office/2007/relationships/media" Target="../media/media20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6" Type="http://schemas.openxmlformats.org/officeDocument/2006/relationships/audio" Target="../media/media19.WAV"/><Relationship Id="rId20" Type="http://schemas.openxmlformats.org/officeDocument/2006/relationships/audio" Target="../media/media21.WAV"/><Relationship Id="rId29" Type="http://schemas.openxmlformats.org/officeDocument/2006/relationships/image" Target="../media/image3.png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microsoft.com/office/2007/relationships/media" Target="../media/media17.WAV"/><Relationship Id="rId24" Type="http://schemas.openxmlformats.org/officeDocument/2006/relationships/audio" Target="../media/media23.WAV"/><Relationship Id="rId5" Type="http://schemas.microsoft.com/office/2007/relationships/media" Target="../media/media14.WAV"/><Relationship Id="rId15" Type="http://schemas.microsoft.com/office/2007/relationships/media" Target="../media/media19.WAV"/><Relationship Id="rId23" Type="http://schemas.microsoft.com/office/2007/relationships/media" Target="../media/media23.WAV"/><Relationship Id="rId28" Type="http://schemas.openxmlformats.org/officeDocument/2006/relationships/image" Target="../media/image2.png"/><Relationship Id="rId10" Type="http://schemas.openxmlformats.org/officeDocument/2006/relationships/audio" Target="../media/media16.WAV"/><Relationship Id="rId19" Type="http://schemas.microsoft.com/office/2007/relationships/media" Target="../media/media21.WAV"/><Relationship Id="rId31" Type="http://schemas.openxmlformats.org/officeDocument/2006/relationships/image" Target="../media/image5.png"/><Relationship Id="rId4" Type="http://schemas.openxmlformats.org/officeDocument/2006/relationships/audio" Target="../media/media13.WAV"/><Relationship Id="rId9" Type="http://schemas.microsoft.com/office/2007/relationships/media" Target="../media/media16.WAV"/><Relationship Id="rId14" Type="http://schemas.openxmlformats.org/officeDocument/2006/relationships/audio" Target="../media/media18.WAV"/><Relationship Id="rId22" Type="http://schemas.openxmlformats.org/officeDocument/2006/relationships/audio" Target="../media/media22.WAV"/><Relationship Id="rId27" Type="http://schemas.openxmlformats.org/officeDocument/2006/relationships/image" Target="../media/image1.png"/><Relationship Id="rId30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13" Type="http://schemas.microsoft.com/office/2007/relationships/media" Target="../media/media30.WAV"/><Relationship Id="rId18" Type="http://schemas.openxmlformats.org/officeDocument/2006/relationships/audio" Target="../media/media32.WAV"/><Relationship Id="rId26" Type="http://schemas.openxmlformats.org/officeDocument/2006/relationships/image" Target="../media/image1.png"/><Relationship Id="rId3" Type="http://schemas.microsoft.com/office/2007/relationships/media" Target="../media/media25.WAV"/><Relationship Id="rId21" Type="http://schemas.microsoft.com/office/2007/relationships/media" Target="../media/media34.WAV"/><Relationship Id="rId7" Type="http://schemas.microsoft.com/office/2007/relationships/media" Target="../media/media27.WAV"/><Relationship Id="rId12" Type="http://schemas.openxmlformats.org/officeDocument/2006/relationships/audio" Target="../media/media29.WAV"/><Relationship Id="rId17" Type="http://schemas.microsoft.com/office/2007/relationships/media" Target="../media/media32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24.WAV"/><Relationship Id="rId16" Type="http://schemas.openxmlformats.org/officeDocument/2006/relationships/audio" Target="../media/media31.WAV"/><Relationship Id="rId20" Type="http://schemas.openxmlformats.org/officeDocument/2006/relationships/audio" Target="../media/media33.WAV"/><Relationship Id="rId29" Type="http://schemas.openxmlformats.org/officeDocument/2006/relationships/image" Target="../media/image4.jpg"/><Relationship Id="rId1" Type="http://schemas.microsoft.com/office/2007/relationships/media" Target="../media/media24.WAV"/><Relationship Id="rId6" Type="http://schemas.openxmlformats.org/officeDocument/2006/relationships/audio" Target="../media/media26.WAV"/><Relationship Id="rId11" Type="http://schemas.microsoft.com/office/2007/relationships/media" Target="../media/media29.WAV"/><Relationship Id="rId24" Type="http://schemas.openxmlformats.org/officeDocument/2006/relationships/audio" Target="../media/media35.WAV"/><Relationship Id="rId5" Type="http://schemas.microsoft.com/office/2007/relationships/media" Target="../media/media26.WAV"/><Relationship Id="rId15" Type="http://schemas.microsoft.com/office/2007/relationships/media" Target="../media/media31.WAV"/><Relationship Id="rId23" Type="http://schemas.microsoft.com/office/2007/relationships/media" Target="../media/media35.WAV"/><Relationship Id="rId28" Type="http://schemas.openxmlformats.org/officeDocument/2006/relationships/image" Target="../media/image3.png"/><Relationship Id="rId10" Type="http://schemas.openxmlformats.org/officeDocument/2006/relationships/audio" Target="../media/media28.WAV"/><Relationship Id="rId19" Type="http://schemas.microsoft.com/office/2007/relationships/media" Target="../media/media33.WAV"/><Relationship Id="rId4" Type="http://schemas.openxmlformats.org/officeDocument/2006/relationships/audio" Target="../media/media25.WAV"/><Relationship Id="rId9" Type="http://schemas.microsoft.com/office/2007/relationships/media" Target="../media/media28.WAV"/><Relationship Id="rId14" Type="http://schemas.openxmlformats.org/officeDocument/2006/relationships/audio" Target="../media/media30.WAV"/><Relationship Id="rId22" Type="http://schemas.openxmlformats.org/officeDocument/2006/relationships/audio" Target="../media/media34.WAV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WAV"/><Relationship Id="rId13" Type="http://schemas.microsoft.com/office/2007/relationships/media" Target="../media/media42.WAV"/><Relationship Id="rId18" Type="http://schemas.openxmlformats.org/officeDocument/2006/relationships/audio" Target="../media/media44.WAV"/><Relationship Id="rId26" Type="http://schemas.openxmlformats.org/officeDocument/2006/relationships/image" Target="../media/image1.png"/><Relationship Id="rId3" Type="http://schemas.microsoft.com/office/2007/relationships/media" Target="../media/media37.WAV"/><Relationship Id="rId21" Type="http://schemas.microsoft.com/office/2007/relationships/media" Target="../media/media46.WAV"/><Relationship Id="rId7" Type="http://schemas.microsoft.com/office/2007/relationships/media" Target="../media/media39.WAV"/><Relationship Id="rId12" Type="http://schemas.openxmlformats.org/officeDocument/2006/relationships/audio" Target="../media/media41.WAV"/><Relationship Id="rId17" Type="http://schemas.microsoft.com/office/2007/relationships/media" Target="../media/media44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36.WAV"/><Relationship Id="rId16" Type="http://schemas.openxmlformats.org/officeDocument/2006/relationships/audio" Target="../media/media43.WAV"/><Relationship Id="rId20" Type="http://schemas.openxmlformats.org/officeDocument/2006/relationships/audio" Target="../media/media45.WAV"/><Relationship Id="rId29" Type="http://schemas.openxmlformats.org/officeDocument/2006/relationships/image" Target="../media/image4.jpg"/><Relationship Id="rId1" Type="http://schemas.microsoft.com/office/2007/relationships/media" Target="../media/media36.WAV"/><Relationship Id="rId6" Type="http://schemas.openxmlformats.org/officeDocument/2006/relationships/audio" Target="../media/media38.WAV"/><Relationship Id="rId11" Type="http://schemas.microsoft.com/office/2007/relationships/media" Target="../media/media41.WAV"/><Relationship Id="rId24" Type="http://schemas.openxmlformats.org/officeDocument/2006/relationships/audio" Target="../media/media47.WAV"/><Relationship Id="rId5" Type="http://schemas.microsoft.com/office/2007/relationships/media" Target="../media/media38.WAV"/><Relationship Id="rId15" Type="http://schemas.microsoft.com/office/2007/relationships/media" Target="../media/media43.WAV"/><Relationship Id="rId23" Type="http://schemas.microsoft.com/office/2007/relationships/media" Target="../media/media47.WAV"/><Relationship Id="rId28" Type="http://schemas.openxmlformats.org/officeDocument/2006/relationships/image" Target="../media/image3.png"/><Relationship Id="rId10" Type="http://schemas.openxmlformats.org/officeDocument/2006/relationships/audio" Target="../media/media40.WAV"/><Relationship Id="rId19" Type="http://schemas.microsoft.com/office/2007/relationships/media" Target="../media/media45.WAV"/><Relationship Id="rId4" Type="http://schemas.openxmlformats.org/officeDocument/2006/relationships/audio" Target="../media/media37.WAV"/><Relationship Id="rId9" Type="http://schemas.microsoft.com/office/2007/relationships/media" Target="../media/media40.WAV"/><Relationship Id="rId14" Type="http://schemas.openxmlformats.org/officeDocument/2006/relationships/audio" Target="../media/media42.WAV"/><Relationship Id="rId22" Type="http://schemas.openxmlformats.org/officeDocument/2006/relationships/audio" Target="../media/media46.WAV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1.WAV"/><Relationship Id="rId13" Type="http://schemas.microsoft.com/office/2007/relationships/media" Target="../media/media54.WAV"/><Relationship Id="rId18" Type="http://schemas.openxmlformats.org/officeDocument/2006/relationships/audio" Target="../media/media56.WAV"/><Relationship Id="rId26" Type="http://schemas.openxmlformats.org/officeDocument/2006/relationships/image" Target="../media/image1.png"/><Relationship Id="rId3" Type="http://schemas.microsoft.com/office/2007/relationships/media" Target="../media/media49.WAV"/><Relationship Id="rId21" Type="http://schemas.microsoft.com/office/2007/relationships/media" Target="../media/media58.WAV"/><Relationship Id="rId7" Type="http://schemas.microsoft.com/office/2007/relationships/media" Target="../media/media51.WAV"/><Relationship Id="rId12" Type="http://schemas.openxmlformats.org/officeDocument/2006/relationships/audio" Target="../media/media53.WAV"/><Relationship Id="rId17" Type="http://schemas.microsoft.com/office/2007/relationships/media" Target="../media/media56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48.WAV"/><Relationship Id="rId16" Type="http://schemas.openxmlformats.org/officeDocument/2006/relationships/audio" Target="../media/media55.WAV"/><Relationship Id="rId20" Type="http://schemas.openxmlformats.org/officeDocument/2006/relationships/audio" Target="../media/media57.WAV"/><Relationship Id="rId29" Type="http://schemas.openxmlformats.org/officeDocument/2006/relationships/image" Target="../media/image4.jpg"/><Relationship Id="rId1" Type="http://schemas.microsoft.com/office/2007/relationships/media" Target="../media/media48.WAV"/><Relationship Id="rId6" Type="http://schemas.openxmlformats.org/officeDocument/2006/relationships/audio" Target="../media/media50.WAV"/><Relationship Id="rId11" Type="http://schemas.microsoft.com/office/2007/relationships/media" Target="../media/media53.WAV"/><Relationship Id="rId24" Type="http://schemas.openxmlformats.org/officeDocument/2006/relationships/audio" Target="../media/media59.WAV"/><Relationship Id="rId5" Type="http://schemas.microsoft.com/office/2007/relationships/media" Target="../media/media50.WAV"/><Relationship Id="rId15" Type="http://schemas.microsoft.com/office/2007/relationships/media" Target="../media/media55.WAV"/><Relationship Id="rId23" Type="http://schemas.microsoft.com/office/2007/relationships/media" Target="../media/media59.WAV"/><Relationship Id="rId28" Type="http://schemas.openxmlformats.org/officeDocument/2006/relationships/image" Target="../media/image3.png"/><Relationship Id="rId10" Type="http://schemas.openxmlformats.org/officeDocument/2006/relationships/audio" Target="../media/media52.WAV"/><Relationship Id="rId19" Type="http://schemas.microsoft.com/office/2007/relationships/media" Target="../media/media57.WAV"/><Relationship Id="rId4" Type="http://schemas.openxmlformats.org/officeDocument/2006/relationships/audio" Target="../media/media49.WAV"/><Relationship Id="rId9" Type="http://schemas.microsoft.com/office/2007/relationships/media" Target="../media/media52.WAV"/><Relationship Id="rId14" Type="http://schemas.openxmlformats.org/officeDocument/2006/relationships/audio" Target="../media/media54.WAV"/><Relationship Id="rId22" Type="http://schemas.openxmlformats.org/officeDocument/2006/relationships/audio" Target="../media/media58.WAV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40967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P</a:t>
            </a:r>
            <a:r>
              <a:rPr lang="en-US" b="1" i="1" dirty="0"/>
              <a:t>REPARATION FOR DEPLOYMENT</a:t>
            </a:r>
          </a:p>
          <a:p>
            <a:endParaRPr lang="en-US" b="1" i="1" dirty="0"/>
          </a:p>
          <a:p>
            <a:r>
              <a:rPr lang="en-US" b="1" i="1" dirty="0"/>
              <a:t>Airport phrases</a:t>
            </a:r>
            <a:endParaRPr lang="lv-LV" b="1" i="1" dirty="0"/>
          </a:p>
          <a:p>
            <a:endParaRPr lang="lv-LV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56363"/>
              </p:ext>
            </p:extLst>
          </p:nvPr>
        </p:nvGraphicFramePr>
        <p:xfrm>
          <a:off x="905538" y="1293377"/>
          <a:ext cx="9182327" cy="4837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4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I see your ticket, please?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Lūdzu, vai es varu redzēt jūsu biļeti?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Parodykit savo bilietą prašom.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your passport with you?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 jums līdzi ir pase?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Jūs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urite pasą su savim?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afraid your passport has expired.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Baidos, ka Jūsu pasei ir beidzies derīguma termiņš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Deja, bet Jūsų paso galiojimo laikas baigėsi.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 second piece of identification?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 Jums ir cits personas apliecinošs dokuments?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turit kitą kelionės dokumentą?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I’ll need to see your child’s birth certificate.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ir jāredz Jūsu bērna dokuments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Parodykit</a:t>
                      </a:r>
                      <a:r>
                        <a:rPr lang="lt-LT" sz="1400" baseline="0" dirty="0">
                          <a:effectLst/>
                        </a:rPr>
                        <a:t> savo vaiko gimimo liudijimą prašom.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many bags are you checking-in?</a:t>
                      </a:r>
                      <a:endParaRPr lang="lt-LT" sz="1400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Cik somas jūs reģistrējat?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Kiek  vienetų bagažo</a:t>
                      </a:r>
                      <a:r>
                        <a:rPr lang="lt-LT" sz="1400" baseline="0" dirty="0">
                          <a:effectLst/>
                        </a:rPr>
                        <a:t> registruosit?</a:t>
                      </a:r>
                      <a:endParaRPr lang="lv-LV" sz="14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you be bringing a carry-on bag?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 Jums ir rokas soma?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turit rankinį bagažą?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afraid the bag exceeds the size restrictions.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baidos, ka soma pārsniedz izmēra ierobežojumus.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Deja, rankinis bagažas neatitinka</a:t>
                      </a:r>
                      <a:r>
                        <a:rPr lang="lt-LT" sz="1400" baseline="0" dirty="0">
                          <a:effectLst/>
                        </a:rPr>
                        <a:t> leistinų išmatavimų.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You’ll board at gate 7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Iekāpšana notiks pie 7. izejas.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Įlaipinimas vyks prie 7 vartų.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be at the gate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minutes before your scheduled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flight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Lūdzu esiet pie izejas uz lidmašīnu 30 minūtes pirms izlidošanas laika.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Būkite prie vartų 30 min. prieš įlaipinimą.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flight is expected to take off on time.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lv-LV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Plānots, ka Jūsu lidmašīnā izlidos savlaicīgi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Jūsų skrydis išvyks laiku.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1640205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1990889"/>
            <a:ext cx="216000" cy="216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2327084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2793892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3277328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3736069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4081029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4447299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4847292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5274008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194000" y="5711395"/>
            <a:ext cx="216000" cy="216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10087865" y="266591"/>
            <a:ext cx="1868148" cy="1286812"/>
            <a:chOff x="9859032" y="266591"/>
            <a:chExt cx="2030528" cy="1456084"/>
          </a:xfrm>
        </p:grpSpPr>
        <p:grpSp>
          <p:nvGrpSpPr>
            <p:cNvPr id="25" name="Group 2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3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6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85715"/>
              </p:ext>
            </p:extLst>
          </p:nvPr>
        </p:nvGraphicFramePr>
        <p:xfrm>
          <a:off x="889610" y="1046274"/>
          <a:ext cx="8975238" cy="5373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Lithuanian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afraid you are too late to check-in.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baidos, ka esat nokavējis reģistrāciju.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Deja, jūs pavėlavot į registraciją.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Enjoy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your flight.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Patīkamu</a:t>
                      </a:r>
                      <a:r>
                        <a:rPr lang="lv-LV" sz="1400" baseline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lidojumu!</a:t>
                      </a:r>
                      <a:endParaRPr lang="lv-LV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Gero skrydžio.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you pack your suitcase yourself?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pats sapakojāt savu čemodānu?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pats/pati pakavot lagaminą?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you open your bag and show its content  to me?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varat atvērt savu somu un parādīt man tās saturu?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galit atidaryti krepšį ir parodyti jo turinį?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you got any metal on you?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metāls?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turit metalo ant savęs?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you got any prohibited items  in your luggage?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jūsu bagāžā ir kādi aizliegtie</a:t>
                      </a:r>
                      <a:r>
                        <a:rPr lang="lv-LV" sz="1400" baseline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priekšmeti?</a:t>
                      </a:r>
                      <a:endParaRPr lang="lv-LV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turit kokių nors uždraustų  daiktų savo bagaže?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you leave your bag unattended at any time?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atstājāt somu bez uzraudzības?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 buvote palikę savo daiktus be priežiūros kuriam laikui?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afraid, y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not allowed to take liquids on board.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baidos, ka uz lidmašīnu nedrīkst ņemt šķidrumu.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Deja, jūs negalite neštis skysčius į lėktuvą.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</a:t>
                      </a:r>
                      <a:r>
                        <a:rPr lang="lt-LT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lay your bags flat on the conveyor belt.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Lūdzu, nolieciet somas uz konveijera lentei.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Padėkite</a:t>
                      </a:r>
                      <a:r>
                        <a:rPr lang="lt-LT" sz="14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prašom savo lagaminus ant konvejerio.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your electronic devices into separate plastic tray.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Nolieciet elektroniskās ierīces atsevišķā plastmasas paplātē.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Padėkit savo elektronikos prietaisus į atskirą plastikinį padėklą.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7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r>
                        <a:rPr lang="lt-LT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through the scanner, please.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Lūdzu, izejiet cauri skenerim.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Pereikite metalo detektoriaus patikrinimą prašom.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are all set.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Viskas tvarkoje.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4520" y="192699"/>
            <a:ext cx="6638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P</a:t>
            </a:r>
            <a:r>
              <a:rPr lang="en-US" b="1" i="1" dirty="0"/>
              <a:t>REPARATION FOR DEPLOYMENT</a:t>
            </a:r>
            <a:endParaRPr lang="lt-LT" b="1" i="1" dirty="0"/>
          </a:p>
          <a:p>
            <a:endParaRPr lang="en-US" sz="1000" b="1" i="1" dirty="0"/>
          </a:p>
          <a:p>
            <a:r>
              <a:rPr lang="en-US" b="1" i="1" dirty="0"/>
              <a:t>Airport phrases</a:t>
            </a:r>
            <a:endParaRPr lang="lv-LV" b="1" i="1" dirty="0"/>
          </a:p>
          <a:p>
            <a:endParaRPr lang="lv-LV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64400" y="1381542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1801707"/>
            <a:ext cx="216000" cy="216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2064597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2434167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2830407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3192357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3626692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4228672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4717602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5258812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5699332"/>
            <a:ext cx="216000" cy="216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4064400" y="6140655"/>
            <a:ext cx="216000" cy="216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25" name="Group 2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0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02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400" y="85871"/>
            <a:ext cx="6638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P</a:t>
            </a:r>
            <a:r>
              <a:rPr lang="en-US" b="1" i="1" dirty="0"/>
              <a:t>REPARATION FOR DEPLOYMENT</a:t>
            </a:r>
            <a:endParaRPr lang="lt-LT" b="1" i="1" dirty="0"/>
          </a:p>
          <a:p>
            <a:endParaRPr lang="en-US" sz="1000" b="1" i="1" dirty="0"/>
          </a:p>
          <a:p>
            <a:r>
              <a:rPr lang="en-US" b="1" i="1" dirty="0"/>
              <a:t>Airport phrases</a:t>
            </a:r>
            <a:endParaRPr lang="lv-LV" b="1" i="1" dirty="0"/>
          </a:p>
          <a:p>
            <a:endParaRPr lang="lv-LV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36317"/>
              </p:ext>
            </p:extLst>
          </p:nvPr>
        </p:nvGraphicFramePr>
        <p:xfrm>
          <a:off x="960120" y="964344"/>
          <a:ext cx="8897133" cy="5165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has been a gate change.</a:t>
                      </a:r>
                      <a:endParaRPr lang="lv-LV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Notika izejas maiņa.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flight's been delayed.</a:t>
                      </a:r>
                      <a:endParaRPr lang="lv-LV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Lidojums ir aizkavējies.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long is my flight delayed?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sv-SE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 ilgi kavējas mans lidojums?</a:t>
                      </a:r>
                      <a:endParaRPr lang="lv-LV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would now like to invite all passengers to board.</a:t>
                      </a:r>
                      <a:endParaRPr lang="lv-LV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Tagad mēs vēlētos uzaicināt visus pasažierus iekāpt.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the final call for flight BA111 to Warsaw.</a:t>
                      </a:r>
                      <a:endParaRPr lang="lv-LV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Šis ir pēdējais zvans reisam BA111 uz Varšavu.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Excuse me, my suitcase isn’t here.</a:t>
                      </a:r>
                      <a:endParaRPr lang="lv-LV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sv-SE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Atvainojiet, man</a:t>
                      </a: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čemodān</a:t>
                      </a: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šeit nav.</a:t>
                      </a:r>
                      <a:endParaRPr lang="lv-LV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01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your baggage claim ticket?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bagāžas</a:t>
                      </a:r>
                      <a:r>
                        <a:rPr lang="lv-LV" sz="14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reģistrācijas etiķete? </a:t>
                      </a:r>
                      <a:endParaRPr lang="lv-LV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does your suitcase look like?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izskatās jūsu čemodāns?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have your boarding pass and identification ready for boarding.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Lūdzu, sagatavojiet iekāpšanas karti un personas apliecinošu</a:t>
                      </a:r>
                      <a:r>
                        <a:rPr lang="lv-LV" sz="14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dokumentu</a:t>
                      </a: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you suitcase arrives we’ll deliver it to your hotel.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 ieradīsies čemodāns, mēs to nogādāsim jūsu viesnīcā.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66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Please, fill out this form. Be sure you write your address. 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Lūdzu, aizpildiet šo veidlapu. Noteikti uzrakstiet savu adresi.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Excuse me, where is the American Airlines check-in desk?</a:t>
                      </a:r>
                      <a:endParaRPr lang="lv-LV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Atvainojiet, kur ir American </a:t>
                      </a:r>
                      <a:r>
                        <a:rPr lang="lv-LV" sz="14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Airlines</a:t>
                      </a: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reģistrēšanās</a:t>
                      </a:r>
                      <a:r>
                        <a:rPr lang="lv-LV" sz="14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vieta</a:t>
                      </a:r>
                      <a:r>
                        <a:rPr lang="lv-LV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958218" y="317766"/>
            <a:ext cx="1833858" cy="1265029"/>
            <a:chOff x="9859032" y="266591"/>
            <a:chExt cx="2030528" cy="1456084"/>
          </a:xfrm>
        </p:grpSpPr>
        <p:grpSp>
          <p:nvGrpSpPr>
            <p:cNvPr id="7" name="Group 6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426970" y="6283940"/>
            <a:ext cx="95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38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64130" y="6236952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167" y="270386"/>
            <a:ext cx="663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P</a:t>
            </a:r>
            <a:r>
              <a:rPr lang="en-US" b="1" i="1" dirty="0"/>
              <a:t>REPARATION FOR DEPLOYMENT</a:t>
            </a:r>
            <a:endParaRPr lang="lv-LV" b="1" i="1" dirty="0"/>
          </a:p>
          <a:p>
            <a:endParaRPr lang="lt-LT" b="1" i="1" dirty="0"/>
          </a:p>
          <a:p>
            <a:r>
              <a:rPr lang="en-US" b="1" i="1" dirty="0"/>
              <a:t>Hotel phrases</a:t>
            </a:r>
            <a:r>
              <a:rPr lang="lv-LV" b="1" i="1" dirty="0"/>
              <a:t>      </a:t>
            </a:r>
            <a:r>
              <a:rPr lang="lt-LT" b="1" i="1" dirty="0"/>
              <a:t>Receptionist phrases</a:t>
            </a:r>
            <a:endParaRPr lang="lv-LV" b="1" i="1" dirty="0"/>
          </a:p>
          <a:p>
            <a:endParaRPr lang="lt-LT" b="1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29667"/>
              </p:ext>
            </p:extLst>
          </p:nvPr>
        </p:nvGraphicFramePr>
        <p:xfrm>
          <a:off x="996167" y="1341582"/>
          <a:ext cx="8739407" cy="4414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 reservation?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rezervācija?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turit rezervaciją?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want a single room or a double room?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vēlaties vienvietīgu vai divvietīgu numuru?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pageidaujat vienvietį ar dvivietį kambarį?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 is included.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Brokastis ir iekļautas cenā.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Pusryčiai įskaičiuoti.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restaurant is on the ground floor.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Restorāns atrodas pirmajā stāvā.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Restoranas yra pirmam aukšte.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256.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Jūsu numura numurs ir 256.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J</a:t>
                      </a:r>
                      <a:r>
                        <a:rPr lang="lt-LT" sz="1400" dirty="0">
                          <a:effectLst/>
                        </a:rPr>
                        <a:t>ūsų kambario numeris yra 256.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 is your key card.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Šeit ir jūsu atslēgu karte.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Štai jūsų kambario raktas.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room is on the  second floor.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Jūsu istaba atrodas otrajā stāvā.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Jūsų kambarys antrame aukšte.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Sorry,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smoking at the hotel is not allowed.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Diemžēl viesnīcā nav atļauts smēķēt.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Apgailėstaujam, bet rūkymas viešbutyje draudžiamas.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towels are available at the reception.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Svaigi dvieļi ir pieejami reģistratūrā.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Dėl 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švarių rankšluosčių</a:t>
                      </a:r>
                      <a:r>
                        <a:rPr lang="lt-LT" sz="1400" baseline="0" dirty="0">
                          <a:effectLst/>
                        </a:rPr>
                        <a:t> kreipkitės į registratūrą.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have any questions, please call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reception.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jums ir kādi jautājumi, lūdzu, zvaniet uz reģistratūru.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Jei iškils klausimų, skambinkit į registratūrą.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there anything else we can help you with?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mēs varam vēl kaut ko palīdzēt?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dar kuo nors galime padėti?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Thank you for staying with us.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Paldies, ka palikāt</a:t>
                      </a:r>
                      <a:r>
                        <a:rPr lang="lv-LV" sz="1400" baseline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mums.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Ačiu, kad renkatės mus.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1604010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1905000"/>
            <a:ext cx="216000" cy="216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2293620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2552075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2840940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3103210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3395115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3697220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4154275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4595480"/>
            <a:ext cx="216000" cy="216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5083740"/>
            <a:ext cx="216000" cy="216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028220" y="5546620"/>
            <a:ext cx="216000" cy="216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26" name="Group 25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8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5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3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39824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705" y="376860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P</a:t>
            </a:r>
            <a:r>
              <a:rPr lang="en-US" b="1" i="1" dirty="0"/>
              <a:t>REPARATION FOR DEPLOYMENT</a:t>
            </a:r>
            <a:endParaRPr lang="lv-LV" b="1" i="1" dirty="0"/>
          </a:p>
          <a:p>
            <a:endParaRPr lang="lv-LV" b="1" i="1" dirty="0"/>
          </a:p>
          <a:p>
            <a:r>
              <a:rPr lang="lv-LV" b="1" i="1" dirty="0" err="1"/>
              <a:t>Hotel</a:t>
            </a:r>
            <a:r>
              <a:rPr lang="lv-LV" b="1" i="1" dirty="0"/>
              <a:t> </a:t>
            </a:r>
            <a:r>
              <a:rPr lang="lv-LV" b="1" i="1" dirty="0" err="1"/>
              <a:t>phrases</a:t>
            </a:r>
            <a:r>
              <a:rPr lang="lv-LV" b="1" i="1" dirty="0"/>
              <a:t>    </a:t>
            </a:r>
            <a:r>
              <a:rPr lang="lv-LV" b="1" i="1" dirty="0" err="1"/>
              <a:t>Guest</a:t>
            </a:r>
            <a:r>
              <a:rPr lang="lv-LV" b="1" i="1" dirty="0"/>
              <a:t> phrases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39972"/>
              </p:ext>
            </p:extLst>
          </p:nvPr>
        </p:nvGraphicFramePr>
        <p:xfrm>
          <a:off x="906705" y="1836241"/>
          <a:ext cx="8761170" cy="4337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rooms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kādas istabas pieejamas?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turit laisvų kambarių?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I’d like to book  a double room for two nights.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gribētu rezervēt divvietīgu numuru uz divām naktīm.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Norėčiau  rezervuoti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dvivietį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numerį dviems naktims.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breakfast included?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brokastis ir iekļautas?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Ar pusryčiai įskaičiuoti?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time is breakfast?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Cikos ir brokastis?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Kelintą valandą pusryčiai?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the room have air conditioning?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istabā ir gaisa kondicionieris?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Ar kambaryje yra oro kondicionierius?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I have another room, please?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Lūdzu, vai man var būt cita istaba?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Ar galėčiau pakeisti kambarį?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room is too noisy.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Istaba ir pārāk trokšņaina.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Kambarys</a:t>
                      </a:r>
                      <a:r>
                        <a:rPr lang="lt-LT" sz="1400" baseline="0" dirty="0">
                          <a:effectLst/>
                          <a:latin typeface="+mn-lt"/>
                        </a:rPr>
                        <a:t> yra per daug triukšmingas.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need housekeeping service, please.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Lūdzu, mums ir nepieciešami uzkopšanas pakalpojumi.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Mums reikėtų kambarių</a:t>
                      </a:r>
                      <a:r>
                        <a:rPr lang="lt-LT" sz="1400" baseline="0" dirty="0">
                          <a:effectLst/>
                          <a:latin typeface="+mn-lt"/>
                        </a:rPr>
                        <a:t> sutvarkymo paslaugos.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lost my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room key 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Esmu pazaudējis istabas atslēgu.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Pamečiau savo kambario</a:t>
                      </a:r>
                      <a:r>
                        <a:rPr lang="lt-LT" sz="1400" baseline="0" dirty="0">
                          <a:effectLst/>
                          <a:latin typeface="+mn-lt"/>
                        </a:rPr>
                        <a:t> raktą.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time is check-out?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Kāds ir izrakstīšanās laiks?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Kelintą valandą  išvykimas?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Could we please check out at 1 p.m.?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mēs varētu, lūdzu, izrakstīties plkst. 13:00?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Ar galėtumėm išsiregistruoti 13</a:t>
                      </a:r>
                      <a:r>
                        <a:rPr lang="lt-LT" sz="1400" baseline="0" dirty="0">
                          <a:effectLst/>
                          <a:latin typeface="+mn-lt"/>
                        </a:rPr>
                        <a:t> val.?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really enjoyed our stay.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Mums ļoti patika mūsu uzturēšanās.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Mums labai patiko mūsų viešnagė.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7610" y="2078315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2376416"/>
            <a:ext cx="216000" cy="216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2773680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3025140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3345180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3794760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4137660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4549140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4949190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5162550"/>
            <a:ext cx="216000" cy="216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5420606"/>
            <a:ext cx="216000" cy="216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736800" y="5889236"/>
            <a:ext cx="216000" cy="216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27" name="Group 26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6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3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P</a:t>
            </a:r>
            <a:r>
              <a:rPr lang="en-US" b="1" i="1" dirty="0"/>
              <a:t>REPARATION FOR DEPLOYMENT</a:t>
            </a:r>
            <a:endParaRPr lang="lt-LT" b="1" i="1" dirty="0"/>
          </a:p>
          <a:p>
            <a:endParaRPr lang="lv-LV" b="1" i="1" dirty="0"/>
          </a:p>
          <a:p>
            <a:r>
              <a:rPr lang="lv-LV" b="1" i="1" dirty="0" err="1"/>
              <a:t>Renting</a:t>
            </a:r>
            <a:r>
              <a:rPr lang="lv-LV" b="1" i="1" dirty="0"/>
              <a:t> a car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99304"/>
              </p:ext>
            </p:extLst>
          </p:nvPr>
        </p:nvGraphicFramePr>
        <p:xfrm>
          <a:off x="904875" y="1584014"/>
          <a:ext cx="8761170" cy="4480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need to rent a car.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vajag īrēt mašīnu.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Norėčiau išnuomoti mašiną.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cars available?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pieejamas automašīnas?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turit laisvų mašinų?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size cars have you got?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Kāda izmēra automašīnas Jums ir?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Kokių dydžių mašinas turite?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need it for five days.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tā būs vajadzīga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uz 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piecām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dienām.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Man reikės mašinos penkiom dienom.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much is it per day?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 tā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maksā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dienā?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Kiek kainuoja nuomą vienai dienai?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take a midsize</a:t>
                      </a:r>
                      <a:r>
                        <a:rPr lang="en-US" sz="1400" baseline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car.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ņemšu vidēja izmēra automašīnu.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Aš pasiimsiu vidutinio dydžio mašiną.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size car would you prefer?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Kāda izmēra automašīnu jūs vēlētos?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Kokio dydžio mašinos pageidaujat?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long will you need it for?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 ilgi jums tā būs vajadzīga?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Kuriam laikui jums reikės</a:t>
                      </a:r>
                      <a:r>
                        <a:rPr lang="lt-LT" sz="1400" baseline="0" dirty="0">
                          <a:effectLst/>
                        </a:rPr>
                        <a:t> mašinos?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much driving are you planning to do?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 daudz plānojat braukt?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Kiek planuojat  važinėti?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Would you like insurance on your car?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vēlaties apdrošināt automašīnu?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jums reikia draudimo jūsų mašinai?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I have your driving license?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varētu 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jūsu vadītāja apliecību?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Pateikit savo vairuotojo pažymėjimą prašom.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I have your full name, please?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varētu,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lūdzu, jūsu pilnu vārdu?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Pasakykit savo pilną vardą</a:t>
                      </a:r>
                      <a:r>
                        <a:rPr lang="lt-LT" sz="1400" baseline="0" dirty="0">
                          <a:effectLst/>
                        </a:rPr>
                        <a:t> prašom.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1795680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2081220"/>
            <a:ext cx="216000" cy="216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2337599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2613616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3067799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3403079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3745302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4066544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4360559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4805159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5292839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36000" y="5750039"/>
            <a:ext cx="216000" cy="216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939042" y="353275"/>
            <a:ext cx="1765278" cy="1230739"/>
            <a:chOff x="9859032" y="266591"/>
            <a:chExt cx="2030528" cy="1456084"/>
          </a:xfrm>
        </p:grpSpPr>
        <p:grpSp>
          <p:nvGrpSpPr>
            <p:cNvPr id="25" name="Group 2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1688</Words>
  <Application>Microsoft Office PowerPoint</Application>
  <PresentationFormat>Widescreen</PresentationFormat>
  <Paragraphs>243</Paragraphs>
  <Slides>6</Slides>
  <Notes>0</Notes>
  <HiddenSlides>0</HiddenSlides>
  <MMClips>59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Mārtiņš Spridzāns</cp:lastModifiedBy>
  <cp:revision>57</cp:revision>
  <dcterms:created xsi:type="dcterms:W3CDTF">2020-07-24T11:42:56Z</dcterms:created>
  <dcterms:modified xsi:type="dcterms:W3CDTF">2020-12-15T08:19:17Z</dcterms:modified>
</cp:coreProperties>
</file>